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slideMasters/slideMaster6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0" r:id="rId2"/>
    <p:sldMasterId id="2147483682" r:id="rId3"/>
    <p:sldMasterId id="2147483684" r:id="rId4"/>
    <p:sldMasterId id="2147483686" r:id="rId5"/>
    <p:sldMasterId id="2147483697" r:id="rId6"/>
  </p:sldMasterIdLst>
  <p:notesMasterIdLst>
    <p:notesMasterId r:id="rId41"/>
  </p:notesMasterIdLst>
  <p:sldIdLst>
    <p:sldId id="311" r:id="rId7"/>
    <p:sldId id="397" r:id="rId8"/>
    <p:sldId id="402" r:id="rId9"/>
    <p:sldId id="404" r:id="rId10"/>
    <p:sldId id="400" r:id="rId11"/>
    <p:sldId id="395" r:id="rId12"/>
    <p:sldId id="394" r:id="rId13"/>
    <p:sldId id="396" r:id="rId14"/>
    <p:sldId id="398" r:id="rId15"/>
    <p:sldId id="409" r:id="rId16"/>
    <p:sldId id="418" r:id="rId17"/>
    <p:sldId id="324" r:id="rId18"/>
    <p:sldId id="406" r:id="rId19"/>
    <p:sldId id="422" r:id="rId20"/>
    <p:sldId id="419" r:id="rId21"/>
    <p:sldId id="421" r:id="rId22"/>
    <p:sldId id="423" r:id="rId23"/>
    <p:sldId id="424" r:id="rId24"/>
    <p:sldId id="417" r:id="rId25"/>
    <p:sldId id="331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8" r:id="rId34"/>
    <p:sldId id="359" r:id="rId35"/>
    <p:sldId id="360" r:id="rId36"/>
    <p:sldId id="370" r:id="rId37"/>
    <p:sldId id="371" r:id="rId38"/>
    <p:sldId id="372" r:id="rId39"/>
    <p:sldId id="391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A5"/>
    <a:srgbClr val="96BA3A"/>
    <a:srgbClr val="F29400"/>
    <a:srgbClr val="87C3E7"/>
    <a:srgbClr val="F5841F"/>
    <a:srgbClr val="9260A0"/>
    <a:srgbClr val="ED1C24"/>
    <a:srgbClr val="00B3B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2895" autoAdjust="0"/>
  </p:normalViewPr>
  <p:slideViewPr>
    <p:cSldViewPr>
      <p:cViewPr>
        <p:scale>
          <a:sx n="75" d="100"/>
          <a:sy n="75" d="100"/>
        </p:scale>
        <p:origin x="-10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95CE0F-37CE-42A6-9557-BCB94D4C5A8D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9360F6-6A37-4CA1-A325-75F654D4A67F}">
      <dgm:prSet phldrT="[Text]" custT="1"/>
      <dgm:spPr>
        <a:solidFill>
          <a:srgbClr val="F29400"/>
        </a:solidFill>
      </dgm:spPr>
      <dgm:t>
        <a:bodyPr/>
        <a:lstStyle/>
        <a:p>
          <a:r>
            <a:rPr lang="en-US" sz="2800" b="1" dirty="0" smtClean="0"/>
            <a:t>Enterprise</a:t>
          </a:r>
          <a:endParaRPr lang="en-US" sz="2800" b="1" dirty="0"/>
        </a:p>
      </dgm:t>
    </dgm:pt>
    <dgm:pt modelId="{01279EB6-02D6-4AE8-98BB-B2942947EA4D}" type="parTrans" cxnId="{A9A34966-824D-4D78-A871-5242F3A579DE}">
      <dgm:prSet/>
      <dgm:spPr/>
      <dgm:t>
        <a:bodyPr/>
        <a:lstStyle/>
        <a:p>
          <a:endParaRPr lang="en-US" sz="2400" b="1"/>
        </a:p>
      </dgm:t>
    </dgm:pt>
    <dgm:pt modelId="{43B952D6-162A-49DA-9CE7-E0CD6401ABC1}" type="sibTrans" cxnId="{A9A34966-824D-4D78-A871-5242F3A579DE}">
      <dgm:prSet/>
      <dgm:spPr/>
      <dgm:t>
        <a:bodyPr/>
        <a:lstStyle/>
        <a:p>
          <a:endParaRPr lang="en-US" sz="2400" b="1"/>
        </a:p>
      </dgm:t>
    </dgm:pt>
    <dgm:pt modelId="{67EF3EF3-2C3C-4EC3-90A3-D47DA9267EEF}">
      <dgm:prSet phldrT="[Text]" custT="1"/>
      <dgm:spPr>
        <a:solidFill>
          <a:srgbClr val="96BA3A">
            <a:alpha val="66000"/>
          </a:srgbClr>
        </a:solidFill>
      </dgm:spPr>
      <dgm:t>
        <a:bodyPr/>
        <a:lstStyle/>
        <a:p>
          <a:r>
            <a:rPr lang="en-US" sz="1600" b="1" dirty="0" smtClean="0"/>
            <a:t>Mobile Operator</a:t>
          </a:r>
          <a:endParaRPr lang="en-US" sz="1600" b="1" dirty="0"/>
        </a:p>
      </dgm:t>
    </dgm:pt>
    <dgm:pt modelId="{6C2C342A-1A41-403D-A946-69346D71679A}" type="parTrans" cxnId="{AACFE904-EE1C-4BFC-B79C-B1C92F48FD11}">
      <dgm:prSet/>
      <dgm:spPr/>
      <dgm:t>
        <a:bodyPr/>
        <a:lstStyle/>
        <a:p>
          <a:endParaRPr lang="en-US" sz="2400" b="1"/>
        </a:p>
      </dgm:t>
    </dgm:pt>
    <dgm:pt modelId="{1F375B19-3D21-4D3E-98CB-B4B922431AC9}" type="sibTrans" cxnId="{AACFE904-EE1C-4BFC-B79C-B1C92F48FD11}">
      <dgm:prSet/>
      <dgm:spPr/>
      <dgm:t>
        <a:bodyPr/>
        <a:lstStyle/>
        <a:p>
          <a:endParaRPr lang="en-US" sz="2400" b="1"/>
        </a:p>
      </dgm:t>
    </dgm:pt>
    <dgm:pt modelId="{823D6B16-262B-4C9F-8414-165C966331B4}">
      <dgm:prSet phldrT="[Text]" custT="1"/>
      <dgm:spPr>
        <a:solidFill>
          <a:srgbClr val="96BA3A">
            <a:alpha val="66000"/>
          </a:srgbClr>
        </a:solidFill>
      </dgm:spPr>
      <dgm:t>
        <a:bodyPr/>
        <a:lstStyle/>
        <a:p>
          <a:r>
            <a:rPr lang="en-US" sz="1600" b="1" dirty="0" smtClean="0"/>
            <a:t>Enterprise applications</a:t>
          </a:r>
          <a:endParaRPr lang="en-US" sz="1600" b="1" dirty="0"/>
        </a:p>
      </dgm:t>
    </dgm:pt>
    <dgm:pt modelId="{F07D35D3-0E76-4EA4-8444-590F5E1ACD8F}" type="parTrans" cxnId="{03E64C5A-08C4-4B08-98E4-576A339626F3}">
      <dgm:prSet/>
      <dgm:spPr/>
      <dgm:t>
        <a:bodyPr/>
        <a:lstStyle/>
        <a:p>
          <a:endParaRPr lang="en-US" sz="2400" b="1"/>
        </a:p>
      </dgm:t>
    </dgm:pt>
    <dgm:pt modelId="{4837CC35-E814-46A6-B076-5EB635963DB4}" type="sibTrans" cxnId="{03E64C5A-08C4-4B08-98E4-576A339626F3}">
      <dgm:prSet/>
      <dgm:spPr/>
      <dgm:t>
        <a:bodyPr/>
        <a:lstStyle/>
        <a:p>
          <a:endParaRPr lang="en-US" sz="2400" b="1"/>
        </a:p>
      </dgm:t>
    </dgm:pt>
    <dgm:pt modelId="{7007B11A-604A-4162-AAFB-50F9453DBEC8}">
      <dgm:prSet phldrT="[Text]" custT="1"/>
      <dgm:spPr>
        <a:solidFill>
          <a:srgbClr val="96BA3A">
            <a:alpha val="66000"/>
          </a:srgbClr>
        </a:solidFill>
      </dgm:spPr>
      <dgm:t>
        <a:bodyPr/>
        <a:lstStyle/>
        <a:p>
          <a:r>
            <a:rPr lang="en-US" sz="1600" b="1" dirty="0" smtClean="0"/>
            <a:t>ISVs and software developers</a:t>
          </a:r>
          <a:endParaRPr lang="en-US" sz="1600" b="1" dirty="0"/>
        </a:p>
      </dgm:t>
    </dgm:pt>
    <dgm:pt modelId="{B48C2A02-2017-426C-814F-6BFCF83CBE93}" type="parTrans" cxnId="{D53AFB86-D1B8-4E7C-8F62-BF04CC2AB22F}">
      <dgm:prSet/>
      <dgm:spPr/>
      <dgm:t>
        <a:bodyPr/>
        <a:lstStyle/>
        <a:p>
          <a:endParaRPr lang="en-US" sz="2400" b="1"/>
        </a:p>
      </dgm:t>
    </dgm:pt>
    <dgm:pt modelId="{CE9B1088-F32B-402C-8A05-E5DE54E6C711}" type="sibTrans" cxnId="{D53AFB86-D1B8-4E7C-8F62-BF04CC2AB22F}">
      <dgm:prSet/>
      <dgm:spPr/>
      <dgm:t>
        <a:bodyPr/>
        <a:lstStyle/>
        <a:p>
          <a:endParaRPr lang="en-US" sz="2400" b="1"/>
        </a:p>
      </dgm:t>
    </dgm:pt>
    <dgm:pt modelId="{9715C0EE-62B1-420C-97A6-538F66E5B519}">
      <dgm:prSet phldrT="[Text]" custT="1"/>
      <dgm:spPr>
        <a:solidFill>
          <a:srgbClr val="96BA3A">
            <a:alpha val="66000"/>
          </a:srgbClr>
        </a:solidFill>
      </dgm:spPr>
      <dgm:t>
        <a:bodyPr/>
        <a:lstStyle/>
        <a:p>
          <a:r>
            <a:rPr lang="en-US" sz="1600" b="1" dirty="0" smtClean="0"/>
            <a:t>Device OEMs</a:t>
          </a:r>
          <a:endParaRPr lang="en-US" sz="1600" b="1" dirty="0"/>
        </a:p>
      </dgm:t>
    </dgm:pt>
    <dgm:pt modelId="{B5BFF0D9-FFEC-4E53-820A-88829ED95AA6}" type="parTrans" cxnId="{7157789A-3312-475C-A8D6-B6D6A1B0EB28}">
      <dgm:prSet/>
      <dgm:spPr/>
      <dgm:t>
        <a:bodyPr/>
        <a:lstStyle/>
        <a:p>
          <a:endParaRPr lang="en-US" sz="2400" b="1"/>
        </a:p>
      </dgm:t>
    </dgm:pt>
    <dgm:pt modelId="{9CAD3857-752E-4E66-84CB-1886E4483A21}" type="sibTrans" cxnId="{7157789A-3312-475C-A8D6-B6D6A1B0EB28}">
      <dgm:prSet/>
      <dgm:spPr/>
      <dgm:t>
        <a:bodyPr/>
        <a:lstStyle/>
        <a:p>
          <a:endParaRPr lang="en-US" sz="2400" b="1"/>
        </a:p>
      </dgm:t>
    </dgm:pt>
    <dgm:pt modelId="{27F5AA81-0966-46D2-8150-02D38D2CA88F}">
      <dgm:prSet custT="1"/>
      <dgm:spPr>
        <a:solidFill>
          <a:srgbClr val="96BA3A">
            <a:alpha val="66000"/>
          </a:srgbClr>
        </a:solidFill>
      </dgm:spPr>
      <dgm:t>
        <a:bodyPr/>
        <a:lstStyle/>
        <a:p>
          <a:r>
            <a:rPr lang="en-US" sz="1600" b="1" dirty="0" smtClean="0"/>
            <a:t>Peripheral OEMs</a:t>
          </a:r>
          <a:endParaRPr lang="en-US" sz="1600" b="1" dirty="0"/>
        </a:p>
      </dgm:t>
    </dgm:pt>
    <dgm:pt modelId="{EA99A8FD-9305-41CC-B2D1-45A021C4807E}" type="parTrans" cxnId="{314045A9-C1C5-4D27-84F6-CAE96F7956DF}">
      <dgm:prSet/>
      <dgm:spPr/>
      <dgm:t>
        <a:bodyPr/>
        <a:lstStyle/>
        <a:p>
          <a:endParaRPr lang="en-US" sz="2400" b="1"/>
        </a:p>
      </dgm:t>
    </dgm:pt>
    <dgm:pt modelId="{D5D4C123-E795-43E2-82E2-BEBC011BA1B6}" type="sibTrans" cxnId="{314045A9-C1C5-4D27-84F6-CAE96F7956DF}">
      <dgm:prSet/>
      <dgm:spPr/>
      <dgm:t>
        <a:bodyPr/>
        <a:lstStyle/>
        <a:p>
          <a:endParaRPr lang="en-US" sz="2400" b="1"/>
        </a:p>
      </dgm:t>
    </dgm:pt>
    <dgm:pt modelId="{5A71DE70-D7F2-4BF3-8E2D-E04BF450C16C}" type="pres">
      <dgm:prSet presAssocID="{A195CE0F-37CE-42A6-9557-BCB94D4C5A8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C49EF6-EA9D-4A82-B7C7-D8CFF6F00C6D}" type="pres">
      <dgm:prSet presAssocID="{A195CE0F-37CE-42A6-9557-BCB94D4C5A8D}" presName="radial" presStyleCnt="0">
        <dgm:presLayoutVars>
          <dgm:animLvl val="ctr"/>
        </dgm:presLayoutVars>
      </dgm:prSet>
      <dgm:spPr/>
    </dgm:pt>
    <dgm:pt modelId="{0EF5BEF6-5742-4D0D-8F6B-BAA2511223D6}" type="pres">
      <dgm:prSet presAssocID="{609360F6-6A37-4CA1-A325-75F654D4A67F}" presName="centerShape" presStyleLbl="vennNode1" presStyleIdx="0" presStyleCnt="6"/>
      <dgm:spPr/>
      <dgm:t>
        <a:bodyPr/>
        <a:lstStyle/>
        <a:p>
          <a:endParaRPr lang="en-US"/>
        </a:p>
      </dgm:t>
    </dgm:pt>
    <dgm:pt modelId="{D589A20A-A5FA-4EBE-9118-094B9A86EDA3}" type="pres">
      <dgm:prSet presAssocID="{67EF3EF3-2C3C-4EC3-90A3-D47DA9267EEF}" presName="node" presStyleLbl="vennNode1" presStyleIdx="1" presStyleCnt="6" custScaleX="130301" custScaleY="1267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349597-056A-4720-9B9C-4B577CA83A13}" type="pres">
      <dgm:prSet presAssocID="{823D6B16-262B-4C9F-8414-165C966331B4}" presName="node" presStyleLbl="vennNode1" presStyleIdx="2" presStyleCnt="6" custScaleX="130301" custScaleY="1267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73904F-8091-45ED-B9DE-866858DE78CA}" type="pres">
      <dgm:prSet presAssocID="{7007B11A-604A-4162-AAFB-50F9453DBEC8}" presName="node" presStyleLbl="vennNode1" presStyleIdx="3" presStyleCnt="6" custScaleX="130301" custScaleY="1267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987919-39AE-4AC1-B433-AC620B33C045}" type="pres">
      <dgm:prSet presAssocID="{9715C0EE-62B1-420C-97A6-538F66E5B519}" presName="node" presStyleLbl="vennNode1" presStyleIdx="4" presStyleCnt="6" custScaleX="130301" custScaleY="1267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972E07-62D8-42A5-A334-7C301701393C}" type="pres">
      <dgm:prSet presAssocID="{27F5AA81-0966-46D2-8150-02D38D2CA88F}" presName="node" presStyleLbl="vennNode1" presStyleIdx="5" presStyleCnt="6" custScaleX="130301" custScaleY="1267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56F4F6-BCCA-4A73-9E66-D4927650B77B}" type="presOf" srcId="{A195CE0F-37CE-42A6-9557-BCB94D4C5A8D}" destId="{5A71DE70-D7F2-4BF3-8E2D-E04BF450C16C}" srcOrd="0" destOrd="0" presId="urn:microsoft.com/office/officeart/2005/8/layout/radial3"/>
    <dgm:cxn modelId="{7157789A-3312-475C-A8D6-B6D6A1B0EB28}" srcId="{609360F6-6A37-4CA1-A325-75F654D4A67F}" destId="{9715C0EE-62B1-420C-97A6-538F66E5B519}" srcOrd="3" destOrd="0" parTransId="{B5BFF0D9-FFEC-4E53-820A-88829ED95AA6}" sibTransId="{9CAD3857-752E-4E66-84CB-1886E4483A21}"/>
    <dgm:cxn modelId="{A9A34966-824D-4D78-A871-5242F3A579DE}" srcId="{A195CE0F-37CE-42A6-9557-BCB94D4C5A8D}" destId="{609360F6-6A37-4CA1-A325-75F654D4A67F}" srcOrd="0" destOrd="0" parTransId="{01279EB6-02D6-4AE8-98BB-B2942947EA4D}" sibTransId="{43B952D6-162A-49DA-9CE7-E0CD6401ABC1}"/>
    <dgm:cxn modelId="{AACFE904-EE1C-4BFC-B79C-B1C92F48FD11}" srcId="{609360F6-6A37-4CA1-A325-75F654D4A67F}" destId="{67EF3EF3-2C3C-4EC3-90A3-D47DA9267EEF}" srcOrd="0" destOrd="0" parTransId="{6C2C342A-1A41-403D-A946-69346D71679A}" sibTransId="{1F375B19-3D21-4D3E-98CB-B4B922431AC9}"/>
    <dgm:cxn modelId="{36AFD455-3ECE-4142-AA32-21475651A33F}" type="presOf" srcId="{609360F6-6A37-4CA1-A325-75F654D4A67F}" destId="{0EF5BEF6-5742-4D0D-8F6B-BAA2511223D6}" srcOrd="0" destOrd="0" presId="urn:microsoft.com/office/officeart/2005/8/layout/radial3"/>
    <dgm:cxn modelId="{D0E176F4-86AD-40A3-9A12-86D78062A05B}" type="presOf" srcId="{9715C0EE-62B1-420C-97A6-538F66E5B519}" destId="{34987919-39AE-4AC1-B433-AC620B33C045}" srcOrd="0" destOrd="0" presId="urn:microsoft.com/office/officeart/2005/8/layout/radial3"/>
    <dgm:cxn modelId="{D53AFB86-D1B8-4E7C-8F62-BF04CC2AB22F}" srcId="{609360F6-6A37-4CA1-A325-75F654D4A67F}" destId="{7007B11A-604A-4162-AAFB-50F9453DBEC8}" srcOrd="2" destOrd="0" parTransId="{B48C2A02-2017-426C-814F-6BFCF83CBE93}" sibTransId="{CE9B1088-F32B-402C-8A05-E5DE54E6C711}"/>
    <dgm:cxn modelId="{03E64C5A-08C4-4B08-98E4-576A339626F3}" srcId="{609360F6-6A37-4CA1-A325-75F654D4A67F}" destId="{823D6B16-262B-4C9F-8414-165C966331B4}" srcOrd="1" destOrd="0" parTransId="{F07D35D3-0E76-4EA4-8444-590F5E1ACD8F}" sibTransId="{4837CC35-E814-46A6-B076-5EB635963DB4}"/>
    <dgm:cxn modelId="{A99F52A2-9BAD-49B7-9373-E8BB96A18B8D}" type="presOf" srcId="{7007B11A-604A-4162-AAFB-50F9453DBEC8}" destId="{3073904F-8091-45ED-B9DE-866858DE78CA}" srcOrd="0" destOrd="0" presId="urn:microsoft.com/office/officeart/2005/8/layout/radial3"/>
    <dgm:cxn modelId="{03F262AB-E39F-4FEE-A20E-83AFB7281629}" type="presOf" srcId="{67EF3EF3-2C3C-4EC3-90A3-D47DA9267EEF}" destId="{D589A20A-A5FA-4EBE-9118-094B9A86EDA3}" srcOrd="0" destOrd="0" presId="urn:microsoft.com/office/officeart/2005/8/layout/radial3"/>
    <dgm:cxn modelId="{C4968219-E241-4FC4-8A80-E4D8E9AFCDF2}" type="presOf" srcId="{27F5AA81-0966-46D2-8150-02D38D2CA88F}" destId="{2D972E07-62D8-42A5-A334-7C301701393C}" srcOrd="0" destOrd="0" presId="urn:microsoft.com/office/officeart/2005/8/layout/radial3"/>
    <dgm:cxn modelId="{314045A9-C1C5-4D27-84F6-CAE96F7956DF}" srcId="{609360F6-6A37-4CA1-A325-75F654D4A67F}" destId="{27F5AA81-0966-46D2-8150-02D38D2CA88F}" srcOrd="4" destOrd="0" parTransId="{EA99A8FD-9305-41CC-B2D1-45A021C4807E}" sibTransId="{D5D4C123-E795-43E2-82E2-BEBC011BA1B6}"/>
    <dgm:cxn modelId="{EAACED5D-8893-464D-BFB4-0859FEB0F27E}" type="presOf" srcId="{823D6B16-262B-4C9F-8414-165C966331B4}" destId="{6B349597-056A-4720-9B9C-4B577CA83A13}" srcOrd="0" destOrd="0" presId="urn:microsoft.com/office/officeart/2005/8/layout/radial3"/>
    <dgm:cxn modelId="{86504009-AF94-47E3-98D3-576AA510336F}" type="presParOf" srcId="{5A71DE70-D7F2-4BF3-8E2D-E04BF450C16C}" destId="{A9C49EF6-EA9D-4A82-B7C7-D8CFF6F00C6D}" srcOrd="0" destOrd="0" presId="urn:microsoft.com/office/officeart/2005/8/layout/radial3"/>
    <dgm:cxn modelId="{065BD671-A126-4054-BB16-44FCAC60489B}" type="presParOf" srcId="{A9C49EF6-EA9D-4A82-B7C7-D8CFF6F00C6D}" destId="{0EF5BEF6-5742-4D0D-8F6B-BAA2511223D6}" srcOrd="0" destOrd="0" presId="urn:microsoft.com/office/officeart/2005/8/layout/radial3"/>
    <dgm:cxn modelId="{F78BF72E-E51A-4078-8855-C94D3AACD68F}" type="presParOf" srcId="{A9C49EF6-EA9D-4A82-B7C7-D8CFF6F00C6D}" destId="{D589A20A-A5FA-4EBE-9118-094B9A86EDA3}" srcOrd="1" destOrd="0" presId="urn:microsoft.com/office/officeart/2005/8/layout/radial3"/>
    <dgm:cxn modelId="{489CC48C-8B53-4ED5-AB15-4EC4925356B0}" type="presParOf" srcId="{A9C49EF6-EA9D-4A82-B7C7-D8CFF6F00C6D}" destId="{6B349597-056A-4720-9B9C-4B577CA83A13}" srcOrd="2" destOrd="0" presId="urn:microsoft.com/office/officeart/2005/8/layout/radial3"/>
    <dgm:cxn modelId="{7BD5A12A-9A27-4A63-8FC9-0213012D3552}" type="presParOf" srcId="{A9C49EF6-EA9D-4A82-B7C7-D8CFF6F00C6D}" destId="{3073904F-8091-45ED-B9DE-866858DE78CA}" srcOrd="3" destOrd="0" presId="urn:microsoft.com/office/officeart/2005/8/layout/radial3"/>
    <dgm:cxn modelId="{AA7822B9-0ABB-467A-A699-8A1803230F9A}" type="presParOf" srcId="{A9C49EF6-EA9D-4A82-B7C7-D8CFF6F00C6D}" destId="{34987919-39AE-4AC1-B433-AC620B33C045}" srcOrd="4" destOrd="0" presId="urn:microsoft.com/office/officeart/2005/8/layout/radial3"/>
    <dgm:cxn modelId="{4B3B24C0-A4DF-4CFE-9A29-C06A367702C9}" type="presParOf" srcId="{A9C49EF6-EA9D-4A82-B7C7-D8CFF6F00C6D}" destId="{2D972E07-62D8-42A5-A334-7C301701393C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72EDFE-EA8C-4697-BF0E-DEF74D63B0B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BEEBAE-312A-4B10-ADA1-56C13933103E}">
      <dgm:prSet phldrT="[Text]" custT="1"/>
      <dgm:spPr>
        <a:solidFill>
          <a:srgbClr val="96BA3A"/>
        </a:solidFill>
      </dgm:spPr>
      <dgm:t>
        <a:bodyPr/>
        <a:lstStyle/>
        <a:p>
          <a:r>
            <a:rPr lang="en-US" sz="2000" b="0" dirty="0" smtClean="0"/>
            <a:t>Manufacturing &amp; Distribution</a:t>
          </a:r>
          <a:endParaRPr lang="en-US" sz="2000" b="0" dirty="0"/>
        </a:p>
      </dgm:t>
    </dgm:pt>
    <dgm:pt modelId="{50C85267-BED1-41C5-BA35-A61AEA0E3706}" type="parTrans" cxnId="{DB4823C4-71D9-4681-BFDA-B6F0D2B176E6}">
      <dgm:prSet/>
      <dgm:spPr/>
      <dgm:t>
        <a:bodyPr/>
        <a:lstStyle/>
        <a:p>
          <a:endParaRPr lang="en-US" b="0"/>
        </a:p>
      </dgm:t>
    </dgm:pt>
    <dgm:pt modelId="{E77667CE-669F-46F1-9A52-A3828AC02F45}" type="sibTrans" cxnId="{DB4823C4-71D9-4681-BFDA-B6F0D2B176E6}">
      <dgm:prSet/>
      <dgm:spPr/>
      <dgm:t>
        <a:bodyPr/>
        <a:lstStyle/>
        <a:p>
          <a:endParaRPr lang="en-US" b="0"/>
        </a:p>
      </dgm:t>
    </dgm:pt>
    <dgm:pt modelId="{4DE9A3D9-1A5D-48D1-A2E6-8C306186B988}">
      <dgm:prSet phldrT="[Text]" custT="1"/>
      <dgm:spPr>
        <a:solidFill>
          <a:srgbClr val="96BA3A">
            <a:alpha val="70000"/>
          </a:srgbClr>
        </a:solidFill>
      </dgm:spPr>
      <dgm:t>
        <a:bodyPr/>
        <a:lstStyle/>
        <a:p>
          <a:r>
            <a:rPr lang="en-AU" sz="1400" b="0" dirty="0" smtClean="0">
              <a:solidFill>
                <a:srgbClr val="404040"/>
              </a:solidFill>
            </a:rPr>
            <a:t>Sales applications – lead management, DSR</a:t>
          </a:r>
          <a:endParaRPr lang="en-US" sz="1400" b="0" dirty="0"/>
        </a:p>
      </dgm:t>
    </dgm:pt>
    <dgm:pt modelId="{B9C0282D-76D3-4700-A8A4-6B75B66A6A63}" type="parTrans" cxnId="{2CDA8889-6502-4717-9B1F-25819BB5A743}">
      <dgm:prSet/>
      <dgm:spPr/>
      <dgm:t>
        <a:bodyPr/>
        <a:lstStyle/>
        <a:p>
          <a:endParaRPr lang="en-US" b="0"/>
        </a:p>
      </dgm:t>
    </dgm:pt>
    <dgm:pt modelId="{FD36CBED-A86C-496E-9DAE-A205B98E3BF8}" type="sibTrans" cxnId="{2CDA8889-6502-4717-9B1F-25819BB5A743}">
      <dgm:prSet/>
      <dgm:spPr/>
      <dgm:t>
        <a:bodyPr/>
        <a:lstStyle/>
        <a:p>
          <a:endParaRPr lang="en-US" b="0"/>
        </a:p>
      </dgm:t>
    </dgm:pt>
    <dgm:pt modelId="{3C45F3A4-25A0-479D-AB2E-AE9352AFBEBB}">
      <dgm:prSet phldrT="[Text]" custT="1"/>
      <dgm:spPr>
        <a:solidFill>
          <a:srgbClr val="96BA3A">
            <a:alpha val="70000"/>
          </a:srgbClr>
        </a:solidFill>
      </dgm:spPr>
      <dgm:t>
        <a:bodyPr/>
        <a:lstStyle/>
        <a:p>
          <a:r>
            <a:rPr lang="en-AU" sz="1400" b="0" dirty="0" smtClean="0">
              <a:solidFill>
                <a:srgbClr val="404040"/>
              </a:solidFill>
            </a:rPr>
            <a:t>Order Management</a:t>
          </a:r>
          <a:endParaRPr lang="en-US" sz="1400" b="0" dirty="0"/>
        </a:p>
      </dgm:t>
    </dgm:pt>
    <dgm:pt modelId="{FE511D4A-1872-40FE-86E7-8F709B3D21F6}" type="parTrans" cxnId="{76E7732F-94EF-4524-9477-9507E8796384}">
      <dgm:prSet/>
      <dgm:spPr/>
      <dgm:t>
        <a:bodyPr/>
        <a:lstStyle/>
        <a:p>
          <a:endParaRPr lang="en-US" b="0"/>
        </a:p>
      </dgm:t>
    </dgm:pt>
    <dgm:pt modelId="{ACD7A2B8-7711-40F2-AA4B-24204F7BECFD}" type="sibTrans" cxnId="{76E7732F-94EF-4524-9477-9507E8796384}">
      <dgm:prSet/>
      <dgm:spPr/>
      <dgm:t>
        <a:bodyPr/>
        <a:lstStyle/>
        <a:p>
          <a:endParaRPr lang="en-US" b="0"/>
        </a:p>
      </dgm:t>
    </dgm:pt>
    <dgm:pt modelId="{4AFDD9BB-145D-4E02-9273-DA0C611A84E1}">
      <dgm:prSet phldrT="[Text]" custT="1"/>
      <dgm:spPr>
        <a:solidFill>
          <a:srgbClr val="0099A5"/>
        </a:solidFill>
      </dgm:spPr>
      <dgm:t>
        <a:bodyPr/>
        <a:lstStyle/>
        <a:p>
          <a:r>
            <a:rPr lang="en-US" sz="2000" b="0" dirty="0" smtClean="0"/>
            <a:t>Media &amp; Services</a:t>
          </a:r>
          <a:endParaRPr lang="en-US" sz="2000" b="0" dirty="0"/>
        </a:p>
      </dgm:t>
    </dgm:pt>
    <dgm:pt modelId="{EC685DD6-99BA-4C7F-8289-5B92020F3D6E}" type="parTrans" cxnId="{21B04FCB-A25E-4169-8D82-738BA8E3BD4D}">
      <dgm:prSet/>
      <dgm:spPr/>
      <dgm:t>
        <a:bodyPr/>
        <a:lstStyle/>
        <a:p>
          <a:endParaRPr lang="en-US" b="0"/>
        </a:p>
      </dgm:t>
    </dgm:pt>
    <dgm:pt modelId="{D2AED5BE-0D87-47FB-BF89-65FD49255E6F}" type="sibTrans" cxnId="{21B04FCB-A25E-4169-8D82-738BA8E3BD4D}">
      <dgm:prSet/>
      <dgm:spPr/>
      <dgm:t>
        <a:bodyPr/>
        <a:lstStyle/>
        <a:p>
          <a:endParaRPr lang="en-US" b="0"/>
        </a:p>
      </dgm:t>
    </dgm:pt>
    <dgm:pt modelId="{715FAC21-5093-4409-97BB-E5A442517453}">
      <dgm:prSet phldrT="[Text]" custT="1"/>
      <dgm:spPr>
        <a:solidFill>
          <a:srgbClr val="0099A5">
            <a:alpha val="70000"/>
          </a:srgbClr>
        </a:solidFill>
      </dgm:spPr>
      <dgm:t>
        <a:bodyPr/>
        <a:lstStyle/>
        <a:p>
          <a:r>
            <a:rPr lang="en-AU" sz="1400" b="0" dirty="0" smtClean="0">
              <a:solidFill>
                <a:srgbClr val="404040"/>
              </a:solidFill>
            </a:rPr>
            <a:t>Service-force automation </a:t>
          </a:r>
          <a:endParaRPr lang="en-US" sz="1400" b="0" dirty="0"/>
        </a:p>
      </dgm:t>
    </dgm:pt>
    <dgm:pt modelId="{0BB3BBB2-2719-4A44-8452-EF89D6ED203D}" type="parTrans" cxnId="{CCD09988-AFD5-4986-B5F1-41BC34FE7146}">
      <dgm:prSet/>
      <dgm:spPr/>
      <dgm:t>
        <a:bodyPr/>
        <a:lstStyle/>
        <a:p>
          <a:endParaRPr lang="en-US" b="0"/>
        </a:p>
      </dgm:t>
    </dgm:pt>
    <dgm:pt modelId="{1D0A1636-6537-4CF8-B464-CCF5C05BC0AD}" type="sibTrans" cxnId="{CCD09988-AFD5-4986-B5F1-41BC34FE7146}">
      <dgm:prSet/>
      <dgm:spPr/>
      <dgm:t>
        <a:bodyPr/>
        <a:lstStyle/>
        <a:p>
          <a:endParaRPr lang="en-US" b="0"/>
        </a:p>
      </dgm:t>
    </dgm:pt>
    <dgm:pt modelId="{7333310E-73A3-4BA9-9364-7A2ADB28F943}">
      <dgm:prSet phldrT="[Text]" custT="1"/>
      <dgm:spPr>
        <a:solidFill>
          <a:srgbClr val="96BA3A"/>
        </a:solidFill>
      </dgm:spPr>
      <dgm:t>
        <a:bodyPr/>
        <a:lstStyle/>
        <a:p>
          <a:r>
            <a:rPr lang="en-US" sz="2000" b="0" dirty="0" smtClean="0"/>
            <a:t>BFSI</a:t>
          </a:r>
          <a:endParaRPr lang="en-US" sz="2000" b="0" dirty="0"/>
        </a:p>
      </dgm:t>
    </dgm:pt>
    <dgm:pt modelId="{95F9273E-15E6-4A5D-9163-0130786405A3}" type="parTrans" cxnId="{67205FBA-4DAB-4CE1-9DF1-BE52CF9264A5}">
      <dgm:prSet/>
      <dgm:spPr/>
      <dgm:t>
        <a:bodyPr/>
        <a:lstStyle/>
        <a:p>
          <a:endParaRPr lang="en-US" b="0"/>
        </a:p>
      </dgm:t>
    </dgm:pt>
    <dgm:pt modelId="{ECC2C11B-D147-4C7A-9E24-1F2AE2070B53}" type="sibTrans" cxnId="{67205FBA-4DAB-4CE1-9DF1-BE52CF9264A5}">
      <dgm:prSet/>
      <dgm:spPr/>
      <dgm:t>
        <a:bodyPr/>
        <a:lstStyle/>
        <a:p>
          <a:endParaRPr lang="en-US" b="0"/>
        </a:p>
      </dgm:t>
    </dgm:pt>
    <dgm:pt modelId="{02FB36BF-8A97-4EDC-AAB7-1E06117A32B4}">
      <dgm:prSet phldrT="[Text]" custT="1"/>
      <dgm:spPr>
        <a:solidFill>
          <a:srgbClr val="96BA3A">
            <a:alpha val="70000"/>
          </a:srgbClr>
        </a:solidFill>
      </dgm:spPr>
      <dgm:t>
        <a:bodyPr/>
        <a:lstStyle/>
        <a:p>
          <a:r>
            <a:rPr lang="en-AU" sz="1400" b="0" dirty="0" smtClean="0">
              <a:solidFill>
                <a:srgbClr val="404040"/>
              </a:solidFill>
            </a:rPr>
            <a:t>Collection efficiency solutions</a:t>
          </a:r>
          <a:endParaRPr lang="en-US" sz="1400" b="0" dirty="0"/>
        </a:p>
      </dgm:t>
    </dgm:pt>
    <dgm:pt modelId="{DE7A4D10-0C56-454C-960C-BF5B6E6780F9}" type="parTrans" cxnId="{41A9877B-6B55-4800-AB6B-2E60E79A71C1}">
      <dgm:prSet/>
      <dgm:spPr/>
      <dgm:t>
        <a:bodyPr/>
        <a:lstStyle/>
        <a:p>
          <a:endParaRPr lang="en-US" b="0"/>
        </a:p>
      </dgm:t>
    </dgm:pt>
    <dgm:pt modelId="{1AD4549C-F1FA-4F24-A2D6-67FE0D30BF8C}" type="sibTrans" cxnId="{41A9877B-6B55-4800-AB6B-2E60E79A71C1}">
      <dgm:prSet/>
      <dgm:spPr/>
      <dgm:t>
        <a:bodyPr/>
        <a:lstStyle/>
        <a:p>
          <a:endParaRPr lang="en-US" b="0"/>
        </a:p>
      </dgm:t>
    </dgm:pt>
    <dgm:pt modelId="{B3A5FCD7-20D5-44EA-A794-F28B146A508D}">
      <dgm:prSet phldrT="[Text]" custT="1"/>
      <dgm:spPr>
        <a:solidFill>
          <a:srgbClr val="96BA3A">
            <a:alpha val="70000"/>
          </a:srgbClr>
        </a:solidFill>
      </dgm:spPr>
      <dgm:t>
        <a:bodyPr/>
        <a:lstStyle/>
        <a:p>
          <a:r>
            <a:rPr lang="en-AU" sz="1400" b="0" dirty="0" smtClean="0">
              <a:solidFill>
                <a:srgbClr val="404040"/>
              </a:solidFill>
            </a:rPr>
            <a:t>Personnel and Vehicle Tracking solutions</a:t>
          </a:r>
          <a:endParaRPr lang="en-US" sz="1400" b="0" dirty="0"/>
        </a:p>
      </dgm:t>
    </dgm:pt>
    <dgm:pt modelId="{46BDF9EE-E835-405C-9119-0C6EEDC10B40}" type="parTrans" cxnId="{FD62B8D4-B02E-4A65-88D3-47B906E0D55F}">
      <dgm:prSet/>
      <dgm:spPr/>
      <dgm:t>
        <a:bodyPr/>
        <a:lstStyle/>
        <a:p>
          <a:endParaRPr lang="en-US" b="0"/>
        </a:p>
      </dgm:t>
    </dgm:pt>
    <dgm:pt modelId="{0DADACED-58C4-4BC1-9634-78E55D062484}" type="sibTrans" cxnId="{FD62B8D4-B02E-4A65-88D3-47B906E0D55F}">
      <dgm:prSet/>
      <dgm:spPr/>
      <dgm:t>
        <a:bodyPr/>
        <a:lstStyle/>
        <a:p>
          <a:endParaRPr lang="en-US" b="0"/>
        </a:p>
      </dgm:t>
    </dgm:pt>
    <dgm:pt modelId="{0CC65349-1EB7-4A69-8A1C-8A0C5A4B2F3A}">
      <dgm:prSet custT="1"/>
      <dgm:spPr>
        <a:solidFill>
          <a:srgbClr val="0099A5">
            <a:alpha val="70000"/>
          </a:srgbClr>
        </a:solidFill>
      </dgm:spPr>
      <dgm:t>
        <a:bodyPr/>
        <a:lstStyle/>
        <a:p>
          <a:r>
            <a:rPr lang="en-AU" sz="1400" b="0" dirty="0" smtClean="0">
              <a:solidFill>
                <a:srgbClr val="404040"/>
              </a:solidFill>
            </a:rPr>
            <a:t>Logistics force automation</a:t>
          </a:r>
        </a:p>
      </dgm:t>
    </dgm:pt>
    <dgm:pt modelId="{1D0C60B3-6A33-4AC1-AAC5-D0AEFAC88ECE}" type="parTrans" cxnId="{ADE29E02-80A7-4A83-9281-9B766F6057D0}">
      <dgm:prSet/>
      <dgm:spPr/>
      <dgm:t>
        <a:bodyPr/>
        <a:lstStyle/>
        <a:p>
          <a:endParaRPr lang="en-US" b="0"/>
        </a:p>
      </dgm:t>
    </dgm:pt>
    <dgm:pt modelId="{4783511D-DA02-4504-8B81-18B9C50864F4}" type="sibTrans" cxnId="{ADE29E02-80A7-4A83-9281-9B766F6057D0}">
      <dgm:prSet/>
      <dgm:spPr/>
      <dgm:t>
        <a:bodyPr/>
        <a:lstStyle/>
        <a:p>
          <a:endParaRPr lang="en-US" b="0"/>
        </a:p>
      </dgm:t>
    </dgm:pt>
    <dgm:pt modelId="{1BA88803-5D19-41B3-A4F5-271312B3761D}">
      <dgm:prSet custT="1"/>
      <dgm:spPr>
        <a:solidFill>
          <a:srgbClr val="0099A5">
            <a:alpha val="70000"/>
          </a:srgbClr>
        </a:solidFill>
      </dgm:spPr>
      <dgm:t>
        <a:bodyPr/>
        <a:lstStyle/>
        <a:p>
          <a:r>
            <a:rPr lang="en-AU" sz="1400" b="0" dirty="0" smtClean="0">
              <a:solidFill>
                <a:srgbClr val="404040"/>
              </a:solidFill>
            </a:rPr>
            <a:t>Research field force automation</a:t>
          </a:r>
        </a:p>
      </dgm:t>
    </dgm:pt>
    <dgm:pt modelId="{878AC5FD-68E9-4575-BDDC-C45FD3527FF6}" type="parTrans" cxnId="{C90C9240-7CCD-45A6-8199-42ECCB5915E0}">
      <dgm:prSet/>
      <dgm:spPr/>
      <dgm:t>
        <a:bodyPr/>
        <a:lstStyle/>
        <a:p>
          <a:endParaRPr lang="en-US" b="0"/>
        </a:p>
      </dgm:t>
    </dgm:pt>
    <dgm:pt modelId="{08ED938B-F7BE-4D84-B563-A17ACEE34A67}" type="sibTrans" cxnId="{C90C9240-7CCD-45A6-8199-42ECCB5915E0}">
      <dgm:prSet/>
      <dgm:spPr/>
      <dgm:t>
        <a:bodyPr/>
        <a:lstStyle/>
        <a:p>
          <a:endParaRPr lang="en-US" b="0"/>
        </a:p>
      </dgm:t>
    </dgm:pt>
    <dgm:pt modelId="{80891D91-B152-4A47-8A2A-2632DEF20306}">
      <dgm:prSet custT="1"/>
      <dgm:spPr>
        <a:solidFill>
          <a:srgbClr val="96BA3A">
            <a:alpha val="70000"/>
          </a:srgbClr>
        </a:solidFill>
      </dgm:spPr>
      <dgm:t>
        <a:bodyPr/>
        <a:lstStyle/>
        <a:p>
          <a:r>
            <a:rPr lang="en-AU" sz="1400" b="0" dirty="0" smtClean="0">
              <a:solidFill>
                <a:srgbClr val="404040"/>
              </a:solidFill>
            </a:rPr>
            <a:t>Insurance claim automation</a:t>
          </a:r>
        </a:p>
      </dgm:t>
    </dgm:pt>
    <dgm:pt modelId="{58B062A2-65BF-4A84-8B99-5595F770D9A8}" type="parTrans" cxnId="{8000457F-8B4B-4DDD-9116-3430747D3D76}">
      <dgm:prSet/>
      <dgm:spPr/>
      <dgm:t>
        <a:bodyPr/>
        <a:lstStyle/>
        <a:p>
          <a:endParaRPr lang="en-US" b="0"/>
        </a:p>
      </dgm:t>
    </dgm:pt>
    <dgm:pt modelId="{54499D42-F77C-43B7-B01D-C9F5F042FCE3}" type="sibTrans" cxnId="{8000457F-8B4B-4DDD-9116-3430747D3D76}">
      <dgm:prSet/>
      <dgm:spPr/>
      <dgm:t>
        <a:bodyPr/>
        <a:lstStyle/>
        <a:p>
          <a:endParaRPr lang="en-US" b="0"/>
        </a:p>
      </dgm:t>
    </dgm:pt>
    <dgm:pt modelId="{92B07646-B0E2-4256-A98B-29412E723026}">
      <dgm:prSet custT="1"/>
      <dgm:spPr>
        <a:solidFill>
          <a:srgbClr val="96BA3A">
            <a:alpha val="70000"/>
          </a:srgbClr>
        </a:solidFill>
      </dgm:spPr>
      <dgm:t>
        <a:bodyPr/>
        <a:lstStyle/>
        <a:p>
          <a:r>
            <a:rPr lang="en-AU" sz="1400" b="0" dirty="0" smtClean="0">
              <a:solidFill>
                <a:srgbClr val="404040"/>
              </a:solidFill>
            </a:rPr>
            <a:t>KYC and verification applications</a:t>
          </a:r>
        </a:p>
      </dgm:t>
    </dgm:pt>
    <dgm:pt modelId="{7AEA0CBB-154B-45BF-88A1-1F64938E5F1A}" type="parTrans" cxnId="{8BE0F038-6DB3-47D1-B3FE-595171DB1816}">
      <dgm:prSet/>
      <dgm:spPr/>
      <dgm:t>
        <a:bodyPr/>
        <a:lstStyle/>
        <a:p>
          <a:endParaRPr lang="en-US" b="0"/>
        </a:p>
      </dgm:t>
    </dgm:pt>
    <dgm:pt modelId="{2E73CE70-87D3-4FBF-BBA1-A52B4D539B54}" type="sibTrans" cxnId="{8BE0F038-6DB3-47D1-B3FE-595171DB1816}">
      <dgm:prSet/>
      <dgm:spPr/>
      <dgm:t>
        <a:bodyPr/>
        <a:lstStyle/>
        <a:p>
          <a:endParaRPr lang="en-US" b="0"/>
        </a:p>
      </dgm:t>
    </dgm:pt>
    <dgm:pt modelId="{6C8E6442-6F59-4164-9EA7-058A87F988E4}">
      <dgm:prSet custT="1"/>
      <dgm:spPr>
        <a:solidFill>
          <a:srgbClr val="0099A5"/>
        </a:solidFill>
      </dgm:spPr>
      <dgm:t>
        <a:bodyPr/>
        <a:lstStyle/>
        <a:p>
          <a:r>
            <a:rPr lang="en-AU" sz="2000" b="0" dirty="0" smtClean="0">
              <a:solidFill>
                <a:schemeClr val="bg1"/>
              </a:solidFill>
            </a:rPr>
            <a:t>Government &amp; utilities</a:t>
          </a:r>
        </a:p>
      </dgm:t>
    </dgm:pt>
    <dgm:pt modelId="{D122C223-CE19-4BED-9092-9167CEF2AED9}" type="parTrans" cxnId="{27A4F058-7AEE-49CC-A70B-805BED58D475}">
      <dgm:prSet/>
      <dgm:spPr/>
      <dgm:t>
        <a:bodyPr/>
        <a:lstStyle/>
        <a:p>
          <a:endParaRPr lang="en-US" b="0"/>
        </a:p>
      </dgm:t>
    </dgm:pt>
    <dgm:pt modelId="{9B7392D3-2766-47DE-ADE9-DEBBED27DD5C}" type="sibTrans" cxnId="{27A4F058-7AEE-49CC-A70B-805BED58D475}">
      <dgm:prSet/>
      <dgm:spPr/>
      <dgm:t>
        <a:bodyPr/>
        <a:lstStyle/>
        <a:p>
          <a:endParaRPr lang="en-US" b="0"/>
        </a:p>
      </dgm:t>
    </dgm:pt>
    <dgm:pt modelId="{4098D5D2-5500-4111-8B7C-299F794C5F99}">
      <dgm:prSet phldrT="[Text]" custT="1"/>
      <dgm:spPr>
        <a:solidFill>
          <a:srgbClr val="96BA3A">
            <a:alpha val="70000"/>
          </a:srgbClr>
        </a:solidFill>
      </dgm:spPr>
      <dgm:t>
        <a:bodyPr/>
        <a:lstStyle/>
        <a:p>
          <a:r>
            <a:rPr lang="en-US" sz="1400" b="0" dirty="0" smtClean="0"/>
            <a:t>Supply Chain Management</a:t>
          </a:r>
          <a:endParaRPr lang="en-US" sz="1400" b="0" dirty="0"/>
        </a:p>
      </dgm:t>
    </dgm:pt>
    <dgm:pt modelId="{F1FFD6C0-A5DA-4ACE-8B4C-6188AFDF8A13}" type="parTrans" cxnId="{FE145593-7A63-4400-82F9-3A8E1846060D}">
      <dgm:prSet/>
      <dgm:spPr/>
      <dgm:t>
        <a:bodyPr/>
        <a:lstStyle/>
        <a:p>
          <a:endParaRPr lang="en-US" b="0"/>
        </a:p>
      </dgm:t>
    </dgm:pt>
    <dgm:pt modelId="{0A41BD32-6093-4794-B72F-1A975CD59002}" type="sibTrans" cxnId="{FE145593-7A63-4400-82F9-3A8E1846060D}">
      <dgm:prSet/>
      <dgm:spPr/>
      <dgm:t>
        <a:bodyPr/>
        <a:lstStyle/>
        <a:p>
          <a:endParaRPr lang="en-US" b="0"/>
        </a:p>
      </dgm:t>
    </dgm:pt>
    <dgm:pt modelId="{0B98C0EE-DA3A-43F2-9AB5-DE72EADD479D}">
      <dgm:prSet custT="1"/>
      <dgm:spPr>
        <a:solidFill>
          <a:srgbClr val="96BA3A">
            <a:alpha val="70000"/>
          </a:srgbClr>
        </a:solidFill>
      </dgm:spPr>
      <dgm:t>
        <a:bodyPr/>
        <a:lstStyle/>
        <a:p>
          <a:r>
            <a:rPr lang="en-AU" sz="1400" b="0" dirty="0" smtClean="0">
              <a:solidFill>
                <a:srgbClr val="404040"/>
              </a:solidFill>
            </a:rPr>
            <a:t>Wireless POS</a:t>
          </a:r>
        </a:p>
      </dgm:t>
    </dgm:pt>
    <dgm:pt modelId="{4E810B7F-5B4C-4E67-85A4-B5E5D857FB19}" type="parTrans" cxnId="{AFF3C0F7-E7BE-4FF2-8F35-61C628B96488}">
      <dgm:prSet/>
      <dgm:spPr/>
      <dgm:t>
        <a:bodyPr/>
        <a:lstStyle/>
        <a:p>
          <a:endParaRPr lang="en-US" b="0"/>
        </a:p>
      </dgm:t>
    </dgm:pt>
    <dgm:pt modelId="{F6AC5001-8285-45C3-A593-8E45387F5CCE}" type="sibTrans" cxnId="{AFF3C0F7-E7BE-4FF2-8F35-61C628B96488}">
      <dgm:prSet/>
      <dgm:spPr/>
      <dgm:t>
        <a:bodyPr/>
        <a:lstStyle/>
        <a:p>
          <a:endParaRPr lang="en-US" b="0"/>
        </a:p>
      </dgm:t>
    </dgm:pt>
    <dgm:pt modelId="{EE3D375A-9265-4A80-B2D8-8DCE088C9A8E}">
      <dgm:prSet custT="1"/>
      <dgm:spPr>
        <a:solidFill>
          <a:srgbClr val="0099A5">
            <a:alpha val="70000"/>
          </a:srgbClr>
        </a:solidFill>
      </dgm:spPr>
      <dgm:t>
        <a:bodyPr/>
        <a:lstStyle/>
        <a:p>
          <a:r>
            <a:rPr lang="en-AU" sz="1400" b="0" dirty="0" smtClean="0">
              <a:solidFill>
                <a:srgbClr val="404040"/>
              </a:solidFill>
            </a:rPr>
            <a:t>AMR</a:t>
          </a:r>
        </a:p>
      </dgm:t>
    </dgm:pt>
    <dgm:pt modelId="{F6E94FB8-009E-4CC8-8560-41B21EBA2119}" type="parTrans" cxnId="{6DF8CB0C-7806-4AD0-A14D-1332BEB3A984}">
      <dgm:prSet/>
      <dgm:spPr/>
      <dgm:t>
        <a:bodyPr/>
        <a:lstStyle/>
        <a:p>
          <a:endParaRPr lang="en-US" b="0"/>
        </a:p>
      </dgm:t>
    </dgm:pt>
    <dgm:pt modelId="{C4D11A7B-B47A-4234-9400-C0C16D090BB4}" type="sibTrans" cxnId="{6DF8CB0C-7806-4AD0-A14D-1332BEB3A984}">
      <dgm:prSet/>
      <dgm:spPr/>
      <dgm:t>
        <a:bodyPr/>
        <a:lstStyle/>
        <a:p>
          <a:endParaRPr lang="en-US" b="0"/>
        </a:p>
      </dgm:t>
    </dgm:pt>
    <dgm:pt modelId="{6297A63D-BA83-4BD9-AF8E-5D5AA055EB59}">
      <dgm:prSet custT="1"/>
      <dgm:spPr>
        <a:solidFill>
          <a:srgbClr val="0099A5">
            <a:alpha val="70000"/>
          </a:srgbClr>
        </a:solidFill>
      </dgm:spPr>
      <dgm:t>
        <a:bodyPr/>
        <a:lstStyle/>
        <a:p>
          <a:r>
            <a:rPr lang="en-AU" sz="1400" b="0" dirty="0" smtClean="0">
              <a:solidFill>
                <a:srgbClr val="404040"/>
              </a:solidFill>
            </a:rPr>
            <a:t>NREGA, NRHM, PDS</a:t>
          </a:r>
        </a:p>
      </dgm:t>
    </dgm:pt>
    <dgm:pt modelId="{0F3FBF7C-2A1F-4378-97E0-8198F383422E}" type="parTrans" cxnId="{54CEB90D-D574-4BF4-834F-4CCCF215DF49}">
      <dgm:prSet/>
      <dgm:spPr/>
      <dgm:t>
        <a:bodyPr/>
        <a:lstStyle/>
        <a:p>
          <a:endParaRPr lang="en-US" b="0"/>
        </a:p>
      </dgm:t>
    </dgm:pt>
    <dgm:pt modelId="{A1114661-72BB-446D-8815-B3F44A09F6B8}" type="sibTrans" cxnId="{54CEB90D-D574-4BF4-834F-4CCCF215DF49}">
      <dgm:prSet/>
      <dgm:spPr/>
      <dgm:t>
        <a:bodyPr/>
        <a:lstStyle/>
        <a:p>
          <a:endParaRPr lang="en-US" b="0"/>
        </a:p>
      </dgm:t>
    </dgm:pt>
    <dgm:pt modelId="{F7CF4EE3-DC07-4ECB-8E2F-A34BF50E44AF}">
      <dgm:prSet custT="1"/>
      <dgm:spPr>
        <a:solidFill>
          <a:srgbClr val="96BA3A"/>
        </a:solidFill>
      </dgm:spPr>
      <dgm:t>
        <a:bodyPr/>
        <a:lstStyle/>
        <a:p>
          <a:r>
            <a:rPr lang="en-AU" sz="2000" b="0" dirty="0" smtClean="0">
              <a:solidFill>
                <a:schemeClr val="bg1"/>
              </a:solidFill>
            </a:rPr>
            <a:t>Horizontal apps</a:t>
          </a:r>
        </a:p>
      </dgm:t>
    </dgm:pt>
    <dgm:pt modelId="{70DCEC31-3CAC-4829-92BD-4C9C8B1C7462}" type="parTrans" cxnId="{E23EF574-9CBA-4572-AFFF-BA9EAC4D96D8}">
      <dgm:prSet/>
      <dgm:spPr/>
      <dgm:t>
        <a:bodyPr/>
        <a:lstStyle/>
        <a:p>
          <a:endParaRPr lang="en-US" b="0"/>
        </a:p>
      </dgm:t>
    </dgm:pt>
    <dgm:pt modelId="{B091E013-CEDA-441F-8175-28A70CB0C0F2}" type="sibTrans" cxnId="{E23EF574-9CBA-4572-AFFF-BA9EAC4D96D8}">
      <dgm:prSet/>
      <dgm:spPr/>
      <dgm:t>
        <a:bodyPr/>
        <a:lstStyle/>
        <a:p>
          <a:endParaRPr lang="en-US" b="0"/>
        </a:p>
      </dgm:t>
    </dgm:pt>
    <dgm:pt modelId="{259DFDE0-E0EC-4604-B826-CCD555FE140C}">
      <dgm:prSet custT="1"/>
      <dgm:spPr>
        <a:solidFill>
          <a:srgbClr val="96BA3A">
            <a:alpha val="70000"/>
          </a:srgbClr>
        </a:solidFill>
      </dgm:spPr>
      <dgm:t>
        <a:bodyPr/>
        <a:lstStyle/>
        <a:p>
          <a:r>
            <a:rPr lang="en-AU" sz="1400" b="0" dirty="0" smtClean="0">
              <a:solidFill>
                <a:srgbClr val="404040"/>
              </a:solidFill>
            </a:rPr>
            <a:t>Business Intelligence</a:t>
          </a:r>
        </a:p>
      </dgm:t>
    </dgm:pt>
    <dgm:pt modelId="{BDA75145-AF2E-4228-ACA9-38E71D8881BE}" type="parTrans" cxnId="{644A4C63-875A-4BB7-840F-22CA4ABF4FCA}">
      <dgm:prSet/>
      <dgm:spPr/>
      <dgm:t>
        <a:bodyPr/>
        <a:lstStyle/>
        <a:p>
          <a:endParaRPr lang="en-US" b="0"/>
        </a:p>
      </dgm:t>
    </dgm:pt>
    <dgm:pt modelId="{51725DF0-D87F-46CE-88B8-B02D1A937C2D}" type="sibTrans" cxnId="{644A4C63-875A-4BB7-840F-22CA4ABF4FCA}">
      <dgm:prSet/>
      <dgm:spPr/>
      <dgm:t>
        <a:bodyPr/>
        <a:lstStyle/>
        <a:p>
          <a:endParaRPr lang="en-US" b="0"/>
        </a:p>
      </dgm:t>
    </dgm:pt>
    <dgm:pt modelId="{88BA675B-85DE-4791-A274-054BE889DAEF}">
      <dgm:prSet custT="1"/>
      <dgm:spPr>
        <a:solidFill>
          <a:srgbClr val="96BA3A">
            <a:alpha val="70000"/>
          </a:srgbClr>
        </a:solidFill>
      </dgm:spPr>
      <dgm:t>
        <a:bodyPr/>
        <a:lstStyle/>
        <a:p>
          <a:r>
            <a:rPr lang="en-AU" sz="1400" b="0" dirty="0" smtClean="0">
              <a:solidFill>
                <a:srgbClr val="404040"/>
              </a:solidFill>
            </a:rPr>
            <a:t>HR process automation</a:t>
          </a:r>
        </a:p>
      </dgm:t>
    </dgm:pt>
    <dgm:pt modelId="{112BAF51-C8F8-41A7-A150-8491F515079A}" type="parTrans" cxnId="{66300FF6-ED11-4F40-AE89-ADC139ACE63E}">
      <dgm:prSet/>
      <dgm:spPr/>
      <dgm:t>
        <a:bodyPr/>
        <a:lstStyle/>
        <a:p>
          <a:endParaRPr lang="en-US" b="0"/>
        </a:p>
      </dgm:t>
    </dgm:pt>
    <dgm:pt modelId="{B19E758A-C270-4852-8552-F9FB2ED4B430}" type="sibTrans" cxnId="{66300FF6-ED11-4F40-AE89-ADC139ACE63E}">
      <dgm:prSet/>
      <dgm:spPr/>
      <dgm:t>
        <a:bodyPr/>
        <a:lstStyle/>
        <a:p>
          <a:endParaRPr lang="en-US" b="0"/>
        </a:p>
      </dgm:t>
    </dgm:pt>
    <dgm:pt modelId="{00FBBA95-0D7F-4E88-8F00-5D7E16BEF2B2}">
      <dgm:prSet custT="1"/>
      <dgm:spPr>
        <a:solidFill>
          <a:srgbClr val="96BA3A">
            <a:alpha val="70000"/>
          </a:srgbClr>
        </a:solidFill>
      </dgm:spPr>
      <dgm:t>
        <a:bodyPr/>
        <a:lstStyle/>
        <a:p>
          <a:r>
            <a:rPr lang="en-AU" sz="1400" b="0" dirty="0" smtClean="0">
              <a:solidFill>
                <a:srgbClr val="404040"/>
              </a:solidFill>
            </a:rPr>
            <a:t>Business workflow applications</a:t>
          </a:r>
        </a:p>
      </dgm:t>
    </dgm:pt>
    <dgm:pt modelId="{667E677C-A023-458F-819A-88B15975CC59}" type="parTrans" cxnId="{972CD31A-2E67-4E66-AC28-F58A1FFE7BA7}">
      <dgm:prSet/>
      <dgm:spPr/>
      <dgm:t>
        <a:bodyPr/>
        <a:lstStyle/>
        <a:p>
          <a:endParaRPr lang="en-US" b="0"/>
        </a:p>
      </dgm:t>
    </dgm:pt>
    <dgm:pt modelId="{0C1BE6F2-D258-447A-AFA4-151B511F9C83}" type="sibTrans" cxnId="{972CD31A-2E67-4E66-AC28-F58A1FFE7BA7}">
      <dgm:prSet/>
      <dgm:spPr/>
      <dgm:t>
        <a:bodyPr/>
        <a:lstStyle/>
        <a:p>
          <a:endParaRPr lang="en-US" b="0"/>
        </a:p>
      </dgm:t>
    </dgm:pt>
    <dgm:pt modelId="{4320C359-D026-446B-9CA0-3C7578F3E98A}" type="pres">
      <dgm:prSet presAssocID="{DB72EDFE-EA8C-4697-BF0E-DEF74D63B0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F83F78-8989-4931-94FD-F3A026622DFF}" type="pres">
      <dgm:prSet presAssocID="{A9BEEBAE-312A-4B10-ADA1-56C13933103E}" presName="linNode" presStyleCnt="0"/>
      <dgm:spPr/>
    </dgm:pt>
    <dgm:pt modelId="{8935F7BE-E3D4-4E2C-8B1A-B745F953B993}" type="pres">
      <dgm:prSet presAssocID="{A9BEEBAE-312A-4B10-ADA1-56C13933103E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D9763A-6E73-483A-8A19-A3F101D55265}" type="pres">
      <dgm:prSet presAssocID="{A9BEEBAE-312A-4B10-ADA1-56C13933103E}" presName="descendantText" presStyleLbl="alignAccFollowNode1" presStyleIdx="0" presStyleCnt="5" custScaleY="1222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3B91B3-6EDF-49C1-8C65-1D8318EAE01A}" type="pres">
      <dgm:prSet presAssocID="{E77667CE-669F-46F1-9A52-A3828AC02F45}" presName="sp" presStyleCnt="0"/>
      <dgm:spPr/>
    </dgm:pt>
    <dgm:pt modelId="{1838FAD9-BAA9-497E-8E10-BE11B15EC6B9}" type="pres">
      <dgm:prSet presAssocID="{4AFDD9BB-145D-4E02-9273-DA0C611A84E1}" presName="linNode" presStyleCnt="0"/>
      <dgm:spPr/>
    </dgm:pt>
    <dgm:pt modelId="{2941FDA2-FB0D-4478-927B-35DBA0BE48A6}" type="pres">
      <dgm:prSet presAssocID="{4AFDD9BB-145D-4E02-9273-DA0C611A84E1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A1889B-971E-4E19-B8EC-02BD2A96CBD6}" type="pres">
      <dgm:prSet presAssocID="{4AFDD9BB-145D-4E02-9273-DA0C611A84E1}" presName="descendantText" presStyleLbl="alignAccFollowNode1" presStyleIdx="1" presStyleCnt="5" custScaleY="1222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9AC7E2-8AAE-410E-A4CD-07B9459519FF}" type="pres">
      <dgm:prSet presAssocID="{D2AED5BE-0D87-47FB-BF89-65FD49255E6F}" presName="sp" presStyleCnt="0"/>
      <dgm:spPr/>
    </dgm:pt>
    <dgm:pt modelId="{0E8216B6-0DAD-4870-937B-218C3E9CD1C9}" type="pres">
      <dgm:prSet presAssocID="{7333310E-73A3-4BA9-9364-7A2ADB28F943}" presName="linNode" presStyleCnt="0"/>
      <dgm:spPr/>
    </dgm:pt>
    <dgm:pt modelId="{CBF57173-2E87-4E5D-900A-EA3CC5BC29AE}" type="pres">
      <dgm:prSet presAssocID="{7333310E-73A3-4BA9-9364-7A2ADB28F943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BA071-CB66-4CE4-AE12-FB8918E71FCC}" type="pres">
      <dgm:prSet presAssocID="{7333310E-73A3-4BA9-9364-7A2ADB28F943}" presName="descendantText" presStyleLbl="alignAccFollowNode1" presStyleIdx="2" presStyleCnt="5" custScaleY="1222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F99395-5FEA-4C55-99A1-71FF7CEC3359}" type="pres">
      <dgm:prSet presAssocID="{ECC2C11B-D147-4C7A-9E24-1F2AE2070B53}" presName="sp" presStyleCnt="0"/>
      <dgm:spPr/>
    </dgm:pt>
    <dgm:pt modelId="{0A09B00C-04F8-4A0B-85BA-E66DD2AAC9EC}" type="pres">
      <dgm:prSet presAssocID="{6C8E6442-6F59-4164-9EA7-058A87F988E4}" presName="linNode" presStyleCnt="0"/>
      <dgm:spPr/>
    </dgm:pt>
    <dgm:pt modelId="{DFFE9D8F-E86F-4403-9B95-62707A0FB973}" type="pres">
      <dgm:prSet presAssocID="{6C8E6442-6F59-4164-9EA7-058A87F988E4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51739-7FB5-4CC1-8068-23EC3C08445F}" type="pres">
      <dgm:prSet presAssocID="{6C8E6442-6F59-4164-9EA7-058A87F988E4}" presName="descendantText" presStyleLbl="alignAccFollowNode1" presStyleIdx="3" presStyleCnt="5" custScaleY="1222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186BD9-CACE-44A1-B6A3-117A2565B0C7}" type="pres">
      <dgm:prSet presAssocID="{9B7392D3-2766-47DE-ADE9-DEBBED27DD5C}" presName="sp" presStyleCnt="0"/>
      <dgm:spPr/>
    </dgm:pt>
    <dgm:pt modelId="{7AA84B30-7FB7-4E59-A919-CAD0D1CE7747}" type="pres">
      <dgm:prSet presAssocID="{F7CF4EE3-DC07-4ECB-8E2F-A34BF50E44AF}" presName="linNode" presStyleCnt="0"/>
      <dgm:spPr/>
    </dgm:pt>
    <dgm:pt modelId="{FD94B5CB-DCAF-440D-A1DB-D88A7706D7A8}" type="pres">
      <dgm:prSet presAssocID="{F7CF4EE3-DC07-4ECB-8E2F-A34BF50E44AF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C949ED-09F9-4DF8-B73B-2B61FC12D8AD}" type="pres">
      <dgm:prSet presAssocID="{F7CF4EE3-DC07-4ECB-8E2F-A34BF50E44AF}" presName="descendantText" presStyleLbl="alignAccFollowNode1" presStyleIdx="4" presStyleCnt="5" custScaleY="1222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3CBE65-4665-4640-B363-F4F85825C7EC}" type="presOf" srcId="{92B07646-B0E2-4256-A98B-29412E723026}" destId="{9F6BA071-CB66-4CE4-AE12-FB8918E71FCC}" srcOrd="0" destOrd="2" presId="urn:microsoft.com/office/officeart/2005/8/layout/vList5"/>
    <dgm:cxn modelId="{DB4823C4-71D9-4681-BFDA-B6F0D2B176E6}" srcId="{DB72EDFE-EA8C-4697-BF0E-DEF74D63B0BB}" destId="{A9BEEBAE-312A-4B10-ADA1-56C13933103E}" srcOrd="0" destOrd="0" parTransId="{50C85267-BED1-41C5-BA35-A61AEA0E3706}" sibTransId="{E77667CE-669F-46F1-9A52-A3828AC02F45}"/>
    <dgm:cxn modelId="{ADE29E02-80A7-4A83-9281-9B766F6057D0}" srcId="{4AFDD9BB-145D-4E02-9273-DA0C611A84E1}" destId="{0CC65349-1EB7-4A69-8A1C-8A0C5A4B2F3A}" srcOrd="1" destOrd="0" parTransId="{1D0C60B3-6A33-4AC1-AAC5-D0AEFAC88ECE}" sibTransId="{4783511D-DA02-4504-8B81-18B9C50864F4}"/>
    <dgm:cxn modelId="{54CEB90D-D574-4BF4-834F-4CCCF215DF49}" srcId="{6C8E6442-6F59-4164-9EA7-058A87F988E4}" destId="{6297A63D-BA83-4BD9-AF8E-5D5AA055EB59}" srcOrd="1" destOrd="0" parTransId="{0F3FBF7C-2A1F-4378-97E0-8198F383422E}" sibTransId="{A1114661-72BB-446D-8815-B3F44A09F6B8}"/>
    <dgm:cxn modelId="{C90C9240-7CCD-45A6-8199-42ECCB5915E0}" srcId="{4AFDD9BB-145D-4E02-9273-DA0C611A84E1}" destId="{1BA88803-5D19-41B3-A4F5-271312B3761D}" srcOrd="2" destOrd="0" parTransId="{878AC5FD-68E9-4575-BDDC-C45FD3527FF6}" sibTransId="{08ED938B-F7BE-4D84-B563-A17ACEE34A67}"/>
    <dgm:cxn modelId="{EB621E3C-0EFA-4AE0-AC4D-D06CB5701DB8}" type="presOf" srcId="{6C8E6442-6F59-4164-9EA7-058A87F988E4}" destId="{DFFE9D8F-E86F-4403-9B95-62707A0FB973}" srcOrd="0" destOrd="0" presId="urn:microsoft.com/office/officeart/2005/8/layout/vList5"/>
    <dgm:cxn modelId="{67205FBA-4DAB-4CE1-9DF1-BE52CF9264A5}" srcId="{DB72EDFE-EA8C-4697-BF0E-DEF74D63B0BB}" destId="{7333310E-73A3-4BA9-9364-7A2ADB28F943}" srcOrd="2" destOrd="0" parTransId="{95F9273E-15E6-4A5D-9163-0130786405A3}" sibTransId="{ECC2C11B-D147-4C7A-9E24-1F2AE2070B53}"/>
    <dgm:cxn modelId="{17E3A6AB-20CD-42E3-8175-C410A23401C8}" type="presOf" srcId="{02FB36BF-8A97-4EDC-AAB7-1E06117A32B4}" destId="{9F6BA071-CB66-4CE4-AE12-FB8918E71FCC}" srcOrd="0" destOrd="0" presId="urn:microsoft.com/office/officeart/2005/8/layout/vList5"/>
    <dgm:cxn modelId="{27A4F058-7AEE-49CC-A70B-805BED58D475}" srcId="{DB72EDFE-EA8C-4697-BF0E-DEF74D63B0BB}" destId="{6C8E6442-6F59-4164-9EA7-058A87F988E4}" srcOrd="3" destOrd="0" parTransId="{D122C223-CE19-4BED-9092-9167CEF2AED9}" sibTransId="{9B7392D3-2766-47DE-ADE9-DEBBED27DD5C}"/>
    <dgm:cxn modelId="{972CD31A-2E67-4E66-AC28-F58A1FFE7BA7}" srcId="{F7CF4EE3-DC07-4ECB-8E2F-A34BF50E44AF}" destId="{00FBBA95-0D7F-4E88-8F00-5D7E16BEF2B2}" srcOrd="2" destOrd="0" parTransId="{667E677C-A023-458F-819A-88B15975CC59}" sibTransId="{0C1BE6F2-D258-447A-AFA4-151B511F9C83}"/>
    <dgm:cxn modelId="{8BE0F038-6DB3-47D1-B3FE-595171DB1816}" srcId="{7333310E-73A3-4BA9-9364-7A2ADB28F943}" destId="{92B07646-B0E2-4256-A98B-29412E723026}" srcOrd="2" destOrd="0" parTransId="{7AEA0CBB-154B-45BF-88A1-1F64938E5F1A}" sibTransId="{2E73CE70-87D3-4FBF-BBA1-A52B4D539B54}"/>
    <dgm:cxn modelId="{AE585CEE-F6DB-4EDF-A1EB-B7124E0E8267}" type="presOf" srcId="{0B98C0EE-DA3A-43F2-9AB5-DE72EADD479D}" destId="{9F6BA071-CB66-4CE4-AE12-FB8918E71FCC}" srcOrd="0" destOrd="3" presId="urn:microsoft.com/office/officeart/2005/8/layout/vList5"/>
    <dgm:cxn modelId="{3C837164-8C0A-4A24-94FF-BF01383FEA14}" type="presOf" srcId="{00FBBA95-0D7F-4E88-8F00-5D7E16BEF2B2}" destId="{B4C949ED-09F9-4DF8-B73B-2B61FC12D8AD}" srcOrd="0" destOrd="2" presId="urn:microsoft.com/office/officeart/2005/8/layout/vList5"/>
    <dgm:cxn modelId="{1C48D95F-0D10-4849-9437-3324583A0E89}" type="presOf" srcId="{259DFDE0-E0EC-4604-B826-CCD555FE140C}" destId="{B4C949ED-09F9-4DF8-B73B-2B61FC12D8AD}" srcOrd="0" destOrd="0" presId="urn:microsoft.com/office/officeart/2005/8/layout/vList5"/>
    <dgm:cxn modelId="{0C53124D-115D-442B-996D-D35FC2F9FEA1}" type="presOf" srcId="{4098D5D2-5500-4111-8B7C-299F794C5F99}" destId="{05D9763A-6E73-483A-8A19-A3F101D55265}" srcOrd="0" destOrd="3" presId="urn:microsoft.com/office/officeart/2005/8/layout/vList5"/>
    <dgm:cxn modelId="{463DD684-46AB-4B99-8DB6-14830DA317CB}" type="presOf" srcId="{1BA88803-5D19-41B3-A4F5-271312B3761D}" destId="{1DA1889B-971E-4E19-B8EC-02BD2A96CBD6}" srcOrd="0" destOrd="2" presId="urn:microsoft.com/office/officeart/2005/8/layout/vList5"/>
    <dgm:cxn modelId="{3F309036-4962-4480-815A-83CCC4452510}" type="presOf" srcId="{7333310E-73A3-4BA9-9364-7A2ADB28F943}" destId="{CBF57173-2E87-4E5D-900A-EA3CC5BC29AE}" srcOrd="0" destOrd="0" presId="urn:microsoft.com/office/officeart/2005/8/layout/vList5"/>
    <dgm:cxn modelId="{8000457F-8B4B-4DDD-9116-3430747D3D76}" srcId="{7333310E-73A3-4BA9-9364-7A2ADB28F943}" destId="{80891D91-B152-4A47-8A2A-2632DEF20306}" srcOrd="1" destOrd="0" parTransId="{58B062A2-65BF-4A84-8B99-5595F770D9A8}" sibTransId="{54499D42-F77C-43B7-B01D-C9F5F042FCE3}"/>
    <dgm:cxn modelId="{F72B7A74-AFFB-488C-AAEB-62F50631669E}" type="presOf" srcId="{4AFDD9BB-145D-4E02-9273-DA0C611A84E1}" destId="{2941FDA2-FB0D-4478-927B-35DBA0BE48A6}" srcOrd="0" destOrd="0" presId="urn:microsoft.com/office/officeart/2005/8/layout/vList5"/>
    <dgm:cxn modelId="{678A728C-C02D-4043-9C0C-1F834DD8633F}" type="presOf" srcId="{4DE9A3D9-1A5D-48D1-A2E6-8C306186B988}" destId="{05D9763A-6E73-483A-8A19-A3F101D55265}" srcOrd="0" destOrd="0" presId="urn:microsoft.com/office/officeart/2005/8/layout/vList5"/>
    <dgm:cxn modelId="{E23EF574-9CBA-4572-AFFF-BA9EAC4D96D8}" srcId="{DB72EDFE-EA8C-4697-BF0E-DEF74D63B0BB}" destId="{F7CF4EE3-DC07-4ECB-8E2F-A34BF50E44AF}" srcOrd="4" destOrd="0" parTransId="{70DCEC31-3CAC-4829-92BD-4C9C8B1C7462}" sibTransId="{B091E013-CEDA-441F-8175-28A70CB0C0F2}"/>
    <dgm:cxn modelId="{A09C4C95-1A6C-4253-A2B0-758B164A139F}" type="presOf" srcId="{EE3D375A-9265-4A80-B2D8-8DCE088C9A8E}" destId="{0D351739-7FB5-4CC1-8068-23EC3C08445F}" srcOrd="0" destOrd="0" presId="urn:microsoft.com/office/officeart/2005/8/layout/vList5"/>
    <dgm:cxn modelId="{FE145593-7A63-4400-82F9-3A8E1846060D}" srcId="{A9BEEBAE-312A-4B10-ADA1-56C13933103E}" destId="{4098D5D2-5500-4111-8B7C-299F794C5F99}" srcOrd="3" destOrd="0" parTransId="{F1FFD6C0-A5DA-4ACE-8B4C-6188AFDF8A13}" sibTransId="{0A41BD32-6093-4794-B72F-1A975CD59002}"/>
    <dgm:cxn modelId="{E74F3F25-492A-4151-AEB1-6F3063BD0C13}" type="presOf" srcId="{80891D91-B152-4A47-8A2A-2632DEF20306}" destId="{9F6BA071-CB66-4CE4-AE12-FB8918E71FCC}" srcOrd="0" destOrd="1" presId="urn:microsoft.com/office/officeart/2005/8/layout/vList5"/>
    <dgm:cxn modelId="{E4D8BC92-4BC9-4F68-A9AE-35D65DB35AC8}" type="presOf" srcId="{0CC65349-1EB7-4A69-8A1C-8A0C5A4B2F3A}" destId="{1DA1889B-971E-4E19-B8EC-02BD2A96CBD6}" srcOrd="0" destOrd="1" presId="urn:microsoft.com/office/officeart/2005/8/layout/vList5"/>
    <dgm:cxn modelId="{AFF3C0F7-E7BE-4FF2-8F35-61C628B96488}" srcId="{7333310E-73A3-4BA9-9364-7A2ADB28F943}" destId="{0B98C0EE-DA3A-43F2-9AB5-DE72EADD479D}" srcOrd="3" destOrd="0" parTransId="{4E810B7F-5B4C-4E67-85A4-B5E5D857FB19}" sibTransId="{F6AC5001-8285-45C3-A593-8E45387F5CCE}"/>
    <dgm:cxn modelId="{6F51CCFC-C085-4A02-B621-6BADBE676A83}" type="presOf" srcId="{3C45F3A4-25A0-479D-AB2E-AE9352AFBEBB}" destId="{05D9763A-6E73-483A-8A19-A3F101D55265}" srcOrd="0" destOrd="1" presId="urn:microsoft.com/office/officeart/2005/8/layout/vList5"/>
    <dgm:cxn modelId="{55BB0957-B10A-45EC-932C-62651230DA7E}" type="presOf" srcId="{DB72EDFE-EA8C-4697-BF0E-DEF74D63B0BB}" destId="{4320C359-D026-446B-9CA0-3C7578F3E98A}" srcOrd="0" destOrd="0" presId="urn:microsoft.com/office/officeart/2005/8/layout/vList5"/>
    <dgm:cxn modelId="{F3684775-77D1-4E84-8DA4-A28BEBC5105C}" type="presOf" srcId="{F7CF4EE3-DC07-4ECB-8E2F-A34BF50E44AF}" destId="{FD94B5CB-DCAF-440D-A1DB-D88A7706D7A8}" srcOrd="0" destOrd="0" presId="urn:microsoft.com/office/officeart/2005/8/layout/vList5"/>
    <dgm:cxn modelId="{A51A5ECB-ADD8-4D7F-B7C7-D9657E48FD6E}" type="presOf" srcId="{B3A5FCD7-20D5-44EA-A794-F28B146A508D}" destId="{05D9763A-6E73-483A-8A19-A3F101D55265}" srcOrd="0" destOrd="2" presId="urn:microsoft.com/office/officeart/2005/8/layout/vList5"/>
    <dgm:cxn modelId="{B954BF3B-F972-4FE4-9CB6-BA0A325436EF}" type="presOf" srcId="{6297A63D-BA83-4BD9-AF8E-5D5AA055EB59}" destId="{0D351739-7FB5-4CC1-8068-23EC3C08445F}" srcOrd="0" destOrd="1" presId="urn:microsoft.com/office/officeart/2005/8/layout/vList5"/>
    <dgm:cxn modelId="{10AAAAE2-BE49-4A88-875A-F8B36F09D152}" type="presOf" srcId="{A9BEEBAE-312A-4B10-ADA1-56C13933103E}" destId="{8935F7BE-E3D4-4E2C-8B1A-B745F953B993}" srcOrd="0" destOrd="0" presId="urn:microsoft.com/office/officeart/2005/8/layout/vList5"/>
    <dgm:cxn modelId="{2B75533D-09DC-4CA1-ADAE-DAF84E22E54E}" type="presOf" srcId="{88BA675B-85DE-4791-A274-054BE889DAEF}" destId="{B4C949ED-09F9-4DF8-B73B-2B61FC12D8AD}" srcOrd="0" destOrd="1" presId="urn:microsoft.com/office/officeart/2005/8/layout/vList5"/>
    <dgm:cxn modelId="{41A9877B-6B55-4800-AB6B-2E60E79A71C1}" srcId="{7333310E-73A3-4BA9-9364-7A2ADB28F943}" destId="{02FB36BF-8A97-4EDC-AAB7-1E06117A32B4}" srcOrd="0" destOrd="0" parTransId="{DE7A4D10-0C56-454C-960C-BF5B6E6780F9}" sibTransId="{1AD4549C-F1FA-4F24-A2D6-67FE0D30BF8C}"/>
    <dgm:cxn modelId="{72742465-6AB4-48E5-965B-8456D7271C33}" type="presOf" srcId="{715FAC21-5093-4409-97BB-E5A442517453}" destId="{1DA1889B-971E-4E19-B8EC-02BD2A96CBD6}" srcOrd="0" destOrd="0" presId="urn:microsoft.com/office/officeart/2005/8/layout/vList5"/>
    <dgm:cxn modelId="{2CDA8889-6502-4717-9B1F-25819BB5A743}" srcId="{A9BEEBAE-312A-4B10-ADA1-56C13933103E}" destId="{4DE9A3D9-1A5D-48D1-A2E6-8C306186B988}" srcOrd="0" destOrd="0" parTransId="{B9C0282D-76D3-4700-A8A4-6B75B66A6A63}" sibTransId="{FD36CBED-A86C-496E-9DAE-A205B98E3BF8}"/>
    <dgm:cxn modelId="{CCD09988-AFD5-4986-B5F1-41BC34FE7146}" srcId="{4AFDD9BB-145D-4E02-9273-DA0C611A84E1}" destId="{715FAC21-5093-4409-97BB-E5A442517453}" srcOrd="0" destOrd="0" parTransId="{0BB3BBB2-2719-4A44-8452-EF89D6ED203D}" sibTransId="{1D0A1636-6537-4CF8-B464-CCF5C05BC0AD}"/>
    <dgm:cxn modelId="{6DF8CB0C-7806-4AD0-A14D-1332BEB3A984}" srcId="{6C8E6442-6F59-4164-9EA7-058A87F988E4}" destId="{EE3D375A-9265-4A80-B2D8-8DCE088C9A8E}" srcOrd="0" destOrd="0" parTransId="{F6E94FB8-009E-4CC8-8560-41B21EBA2119}" sibTransId="{C4D11A7B-B47A-4234-9400-C0C16D090BB4}"/>
    <dgm:cxn modelId="{76E7732F-94EF-4524-9477-9507E8796384}" srcId="{A9BEEBAE-312A-4B10-ADA1-56C13933103E}" destId="{3C45F3A4-25A0-479D-AB2E-AE9352AFBEBB}" srcOrd="1" destOrd="0" parTransId="{FE511D4A-1872-40FE-86E7-8F709B3D21F6}" sibTransId="{ACD7A2B8-7711-40F2-AA4B-24204F7BECFD}"/>
    <dgm:cxn modelId="{FD62B8D4-B02E-4A65-88D3-47B906E0D55F}" srcId="{A9BEEBAE-312A-4B10-ADA1-56C13933103E}" destId="{B3A5FCD7-20D5-44EA-A794-F28B146A508D}" srcOrd="2" destOrd="0" parTransId="{46BDF9EE-E835-405C-9119-0C6EEDC10B40}" sibTransId="{0DADACED-58C4-4BC1-9634-78E55D062484}"/>
    <dgm:cxn modelId="{644A4C63-875A-4BB7-840F-22CA4ABF4FCA}" srcId="{F7CF4EE3-DC07-4ECB-8E2F-A34BF50E44AF}" destId="{259DFDE0-E0EC-4604-B826-CCD555FE140C}" srcOrd="0" destOrd="0" parTransId="{BDA75145-AF2E-4228-ACA9-38E71D8881BE}" sibTransId="{51725DF0-D87F-46CE-88B8-B02D1A937C2D}"/>
    <dgm:cxn modelId="{21B04FCB-A25E-4169-8D82-738BA8E3BD4D}" srcId="{DB72EDFE-EA8C-4697-BF0E-DEF74D63B0BB}" destId="{4AFDD9BB-145D-4E02-9273-DA0C611A84E1}" srcOrd="1" destOrd="0" parTransId="{EC685DD6-99BA-4C7F-8289-5B92020F3D6E}" sibTransId="{D2AED5BE-0D87-47FB-BF89-65FD49255E6F}"/>
    <dgm:cxn modelId="{66300FF6-ED11-4F40-AE89-ADC139ACE63E}" srcId="{F7CF4EE3-DC07-4ECB-8E2F-A34BF50E44AF}" destId="{88BA675B-85DE-4791-A274-054BE889DAEF}" srcOrd="1" destOrd="0" parTransId="{112BAF51-C8F8-41A7-A150-8491F515079A}" sibTransId="{B19E758A-C270-4852-8552-F9FB2ED4B430}"/>
    <dgm:cxn modelId="{7F9EFC4D-FCC9-404B-A211-86B6A7615C82}" type="presParOf" srcId="{4320C359-D026-446B-9CA0-3C7578F3E98A}" destId="{72F83F78-8989-4931-94FD-F3A026622DFF}" srcOrd="0" destOrd="0" presId="urn:microsoft.com/office/officeart/2005/8/layout/vList5"/>
    <dgm:cxn modelId="{61849BF6-1DD0-4BBA-AB26-A16670B74F3D}" type="presParOf" srcId="{72F83F78-8989-4931-94FD-F3A026622DFF}" destId="{8935F7BE-E3D4-4E2C-8B1A-B745F953B993}" srcOrd="0" destOrd="0" presId="urn:microsoft.com/office/officeart/2005/8/layout/vList5"/>
    <dgm:cxn modelId="{76D7DC90-38B3-4CF3-881D-6BC772B3A379}" type="presParOf" srcId="{72F83F78-8989-4931-94FD-F3A026622DFF}" destId="{05D9763A-6E73-483A-8A19-A3F101D55265}" srcOrd="1" destOrd="0" presId="urn:microsoft.com/office/officeart/2005/8/layout/vList5"/>
    <dgm:cxn modelId="{B121F627-8E45-49D5-986A-B9856A3A9091}" type="presParOf" srcId="{4320C359-D026-446B-9CA0-3C7578F3E98A}" destId="{713B91B3-6EDF-49C1-8C65-1D8318EAE01A}" srcOrd="1" destOrd="0" presId="urn:microsoft.com/office/officeart/2005/8/layout/vList5"/>
    <dgm:cxn modelId="{A6772A13-667A-4C2E-8B5A-F7F2FC3C96CB}" type="presParOf" srcId="{4320C359-D026-446B-9CA0-3C7578F3E98A}" destId="{1838FAD9-BAA9-497E-8E10-BE11B15EC6B9}" srcOrd="2" destOrd="0" presId="urn:microsoft.com/office/officeart/2005/8/layout/vList5"/>
    <dgm:cxn modelId="{B0E3FB14-3BEA-4CB9-8A03-416E02097743}" type="presParOf" srcId="{1838FAD9-BAA9-497E-8E10-BE11B15EC6B9}" destId="{2941FDA2-FB0D-4478-927B-35DBA0BE48A6}" srcOrd="0" destOrd="0" presId="urn:microsoft.com/office/officeart/2005/8/layout/vList5"/>
    <dgm:cxn modelId="{AEE67A7C-8C57-4DF8-9520-80F6327100D8}" type="presParOf" srcId="{1838FAD9-BAA9-497E-8E10-BE11B15EC6B9}" destId="{1DA1889B-971E-4E19-B8EC-02BD2A96CBD6}" srcOrd="1" destOrd="0" presId="urn:microsoft.com/office/officeart/2005/8/layout/vList5"/>
    <dgm:cxn modelId="{F127C825-2280-4DF5-BDB4-E6F5B3939455}" type="presParOf" srcId="{4320C359-D026-446B-9CA0-3C7578F3E98A}" destId="{009AC7E2-8AAE-410E-A4CD-07B9459519FF}" srcOrd="3" destOrd="0" presId="urn:microsoft.com/office/officeart/2005/8/layout/vList5"/>
    <dgm:cxn modelId="{77662787-F413-42AD-9720-B74D355E4C91}" type="presParOf" srcId="{4320C359-D026-446B-9CA0-3C7578F3E98A}" destId="{0E8216B6-0DAD-4870-937B-218C3E9CD1C9}" srcOrd="4" destOrd="0" presId="urn:microsoft.com/office/officeart/2005/8/layout/vList5"/>
    <dgm:cxn modelId="{3DBF8BEB-B84A-44DA-8CC6-A47903330ED2}" type="presParOf" srcId="{0E8216B6-0DAD-4870-937B-218C3E9CD1C9}" destId="{CBF57173-2E87-4E5D-900A-EA3CC5BC29AE}" srcOrd="0" destOrd="0" presId="urn:microsoft.com/office/officeart/2005/8/layout/vList5"/>
    <dgm:cxn modelId="{870B2EB8-E317-4702-A12E-034855D2F3BC}" type="presParOf" srcId="{0E8216B6-0DAD-4870-937B-218C3E9CD1C9}" destId="{9F6BA071-CB66-4CE4-AE12-FB8918E71FCC}" srcOrd="1" destOrd="0" presId="urn:microsoft.com/office/officeart/2005/8/layout/vList5"/>
    <dgm:cxn modelId="{F47D0452-275D-47EB-BD30-6BFB7777178D}" type="presParOf" srcId="{4320C359-D026-446B-9CA0-3C7578F3E98A}" destId="{8EF99395-5FEA-4C55-99A1-71FF7CEC3359}" srcOrd="5" destOrd="0" presId="urn:microsoft.com/office/officeart/2005/8/layout/vList5"/>
    <dgm:cxn modelId="{4E1C26EE-ADCC-4F2B-A798-D5CF4501A2F4}" type="presParOf" srcId="{4320C359-D026-446B-9CA0-3C7578F3E98A}" destId="{0A09B00C-04F8-4A0B-85BA-E66DD2AAC9EC}" srcOrd="6" destOrd="0" presId="urn:microsoft.com/office/officeart/2005/8/layout/vList5"/>
    <dgm:cxn modelId="{FF5CECFD-8D05-4BD0-8ED8-F9CFCD03D9A5}" type="presParOf" srcId="{0A09B00C-04F8-4A0B-85BA-E66DD2AAC9EC}" destId="{DFFE9D8F-E86F-4403-9B95-62707A0FB973}" srcOrd="0" destOrd="0" presId="urn:microsoft.com/office/officeart/2005/8/layout/vList5"/>
    <dgm:cxn modelId="{060B6117-6CE1-4B2B-90AA-FC0700F89C88}" type="presParOf" srcId="{0A09B00C-04F8-4A0B-85BA-E66DD2AAC9EC}" destId="{0D351739-7FB5-4CC1-8068-23EC3C08445F}" srcOrd="1" destOrd="0" presId="urn:microsoft.com/office/officeart/2005/8/layout/vList5"/>
    <dgm:cxn modelId="{2C85779A-9D13-4267-85FE-41B544CA4B8B}" type="presParOf" srcId="{4320C359-D026-446B-9CA0-3C7578F3E98A}" destId="{C0186BD9-CACE-44A1-B6A3-117A2565B0C7}" srcOrd="7" destOrd="0" presId="urn:microsoft.com/office/officeart/2005/8/layout/vList5"/>
    <dgm:cxn modelId="{C1545EE4-015A-4354-8C5C-EC41D65E48EA}" type="presParOf" srcId="{4320C359-D026-446B-9CA0-3C7578F3E98A}" destId="{7AA84B30-7FB7-4E59-A919-CAD0D1CE7747}" srcOrd="8" destOrd="0" presId="urn:microsoft.com/office/officeart/2005/8/layout/vList5"/>
    <dgm:cxn modelId="{460148E8-5DFD-4597-AFE9-F12145FEBBD0}" type="presParOf" srcId="{7AA84B30-7FB7-4E59-A919-CAD0D1CE7747}" destId="{FD94B5CB-DCAF-440D-A1DB-D88A7706D7A8}" srcOrd="0" destOrd="0" presId="urn:microsoft.com/office/officeart/2005/8/layout/vList5"/>
    <dgm:cxn modelId="{6B5AFDAA-BBE3-4D68-9F41-3EF6B79CF3D1}" type="presParOf" srcId="{7AA84B30-7FB7-4E59-A919-CAD0D1CE7747}" destId="{B4C949ED-09F9-4DF8-B73B-2B61FC12D8A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86CECF-6759-4376-A63C-812D766EFC8B}" type="doc">
      <dgm:prSet loTypeId="urn:microsoft.com/office/officeart/2005/8/layout/process5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E5C1B8FC-1A6D-4AB6-979F-139D8DD34BE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1050" dirty="0" smtClean="0">
              <a:solidFill>
                <a:srgbClr val="336699"/>
              </a:solidFill>
            </a:rPr>
            <a:t>Field executive goes to office</a:t>
          </a:r>
          <a:endParaRPr lang="en-US" sz="1050" dirty="0">
            <a:solidFill>
              <a:srgbClr val="336699"/>
            </a:solidFill>
          </a:endParaRPr>
        </a:p>
      </dgm:t>
    </dgm:pt>
    <dgm:pt modelId="{26A70AB9-EA10-464D-A7FA-2CD3146521DC}" type="parTrans" cxnId="{1BBCE66E-3043-4114-9A59-A13BBA7AC591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15D7231E-75F2-49FC-B535-ADB28122FCBD}" type="sibTrans" cxnId="{1BBCE66E-3043-4114-9A59-A13BBA7AC591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E2173A54-B599-4536-AF43-BAC6D560671F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1050" dirty="0" smtClean="0">
              <a:solidFill>
                <a:srgbClr val="336699"/>
              </a:solidFill>
            </a:rPr>
            <a:t>Cases Assigned</a:t>
          </a:r>
          <a:endParaRPr lang="en-US" sz="1050" dirty="0">
            <a:solidFill>
              <a:srgbClr val="336699"/>
            </a:solidFill>
          </a:endParaRPr>
        </a:p>
      </dgm:t>
    </dgm:pt>
    <dgm:pt modelId="{04212B29-6064-434C-80D8-7840321BC384}" type="parTrans" cxnId="{ADE2CEBA-3B9B-41F3-8FDE-1E1287360CE8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D90C02F7-5151-4D12-8A20-13BAA7408195}" type="sibTrans" cxnId="{ADE2CEBA-3B9B-41F3-8FDE-1E1287360CE8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64D7CA5C-A6FF-474C-B2E8-624B8153FC1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1050" dirty="0" smtClean="0">
              <a:solidFill>
                <a:srgbClr val="336699"/>
              </a:solidFill>
            </a:rPr>
            <a:t>Visits Customer</a:t>
          </a:r>
          <a:endParaRPr lang="en-US" sz="1050" dirty="0">
            <a:solidFill>
              <a:srgbClr val="336699"/>
            </a:solidFill>
          </a:endParaRPr>
        </a:p>
      </dgm:t>
    </dgm:pt>
    <dgm:pt modelId="{1195CF15-9CA8-4B34-A6FA-DE38E0744D2D}" type="parTrans" cxnId="{E02D3F31-F50F-4505-BA97-35E4E915E8FB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4B858E7F-952F-4516-AA96-693DBC7F712B}" type="sibTrans" cxnId="{E02D3F31-F50F-4505-BA97-35E4E915E8FB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1FF763C7-8C3E-47E0-A78E-5E8969C03D59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1050" dirty="0" smtClean="0">
              <a:solidFill>
                <a:srgbClr val="336699"/>
              </a:solidFill>
            </a:rPr>
            <a:t>Update status on mobile device</a:t>
          </a:r>
          <a:endParaRPr lang="en-US" sz="1050" dirty="0">
            <a:solidFill>
              <a:srgbClr val="336699"/>
            </a:solidFill>
          </a:endParaRPr>
        </a:p>
      </dgm:t>
    </dgm:pt>
    <dgm:pt modelId="{3741DAF5-6290-4577-B175-66CA1FCCD1C6}" type="parTrans" cxnId="{13007858-DF18-4277-A77C-6AEDAE514281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D65981CE-7523-4E11-A68A-193C25FFF58F}" type="sibTrans" cxnId="{13007858-DF18-4277-A77C-6AEDAE514281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F713965C-CCC2-4072-9EB7-2A1E7002779F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1050" dirty="0" smtClean="0">
              <a:solidFill>
                <a:srgbClr val="336699"/>
              </a:solidFill>
            </a:rPr>
            <a:t>Goes back to office</a:t>
          </a:r>
          <a:endParaRPr lang="en-US" sz="1050" dirty="0">
            <a:solidFill>
              <a:srgbClr val="336699"/>
            </a:solidFill>
          </a:endParaRPr>
        </a:p>
      </dgm:t>
    </dgm:pt>
    <dgm:pt modelId="{19F4B41A-043D-4F59-A573-448FB8436696}" type="parTrans" cxnId="{452DA1A9-A67D-4D98-9DF9-44F102F1C2D6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FE7875BC-3FD5-4C7A-8ACC-05C8CC44D3F8}" type="sibTrans" cxnId="{452DA1A9-A67D-4D98-9DF9-44F102F1C2D6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134E80A8-2132-4775-BDAF-C8F81A9606F1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1050" dirty="0" smtClean="0">
              <a:solidFill>
                <a:srgbClr val="336699"/>
              </a:solidFill>
            </a:rPr>
            <a:t>Form Collected</a:t>
          </a:r>
          <a:endParaRPr lang="en-US" sz="1050" dirty="0">
            <a:solidFill>
              <a:srgbClr val="336699"/>
            </a:solidFill>
          </a:endParaRPr>
        </a:p>
      </dgm:t>
    </dgm:pt>
    <dgm:pt modelId="{47B2CE16-6C70-4DF7-AB58-35974336E9FA}" type="parTrans" cxnId="{9140BA77-09A8-438C-92E0-5BBDB712DB1C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1A807B52-FE9F-4719-8270-BBC74E546C53}" type="sibTrans" cxnId="{9140BA77-09A8-438C-92E0-5BBDB712DB1C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6DCA277D-B2B2-424F-9596-C85423A1DB7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1050" dirty="0" smtClean="0">
              <a:solidFill>
                <a:srgbClr val="336699"/>
              </a:solidFill>
            </a:rPr>
            <a:t>Data Entry</a:t>
          </a:r>
          <a:endParaRPr lang="en-US" sz="1050" dirty="0">
            <a:solidFill>
              <a:srgbClr val="336699"/>
            </a:solidFill>
          </a:endParaRPr>
        </a:p>
      </dgm:t>
    </dgm:pt>
    <dgm:pt modelId="{00C9BEB6-3411-4716-B648-ACB05B82AF21}" type="parTrans" cxnId="{6EA225D1-662E-43F1-8E22-18B980FAF515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081D8DE5-4FE1-4857-B910-41B51DB6671B}" type="sibTrans" cxnId="{6EA225D1-662E-43F1-8E22-18B980FAF515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D7815253-A292-41A9-A299-5B8AF533961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1050" dirty="0" smtClean="0">
              <a:solidFill>
                <a:srgbClr val="336699"/>
              </a:solidFill>
            </a:rPr>
            <a:t>Data Analysis</a:t>
          </a:r>
          <a:endParaRPr lang="en-US" sz="1050" dirty="0">
            <a:solidFill>
              <a:srgbClr val="336699"/>
            </a:solidFill>
          </a:endParaRPr>
        </a:p>
      </dgm:t>
    </dgm:pt>
    <dgm:pt modelId="{8AB6F6BA-C79F-4F68-A850-FD29ED0BA8A1}" type="parTrans" cxnId="{C8876DCB-22A3-48C0-A425-6155A311821F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8286F0DC-7062-4572-97AD-6E19EB4A17BE}" type="sibTrans" cxnId="{C8876DCB-22A3-48C0-A425-6155A311821F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5F8A9501-99D0-4AF0-838D-A36F8F840C70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1050" dirty="0" smtClean="0">
              <a:solidFill>
                <a:srgbClr val="336699"/>
              </a:solidFill>
            </a:rPr>
            <a:t>Fills paper form</a:t>
          </a:r>
          <a:endParaRPr lang="en-US" sz="1050" dirty="0">
            <a:solidFill>
              <a:srgbClr val="336699"/>
            </a:solidFill>
          </a:endParaRPr>
        </a:p>
      </dgm:t>
    </dgm:pt>
    <dgm:pt modelId="{2867C32C-7C38-40D5-930F-B1A53068854F}" type="parTrans" cxnId="{FD45A870-5EB6-49E0-875B-DEC909DA1C96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84BC1DB4-ACA7-4F1C-B166-A86A93DFF84B}" type="sibTrans" cxnId="{FD45A870-5EB6-49E0-875B-DEC909DA1C96}">
      <dgm:prSet/>
      <dgm:spPr/>
      <dgm:t>
        <a:bodyPr/>
        <a:lstStyle/>
        <a:p>
          <a:endParaRPr lang="en-US" sz="1050">
            <a:solidFill>
              <a:srgbClr val="336699"/>
            </a:solidFill>
          </a:endParaRPr>
        </a:p>
      </dgm:t>
    </dgm:pt>
    <dgm:pt modelId="{94873368-AF7D-4E24-B5B1-59E0CCED34E1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1050" dirty="0" smtClean="0">
              <a:solidFill>
                <a:srgbClr val="336699"/>
              </a:solidFill>
            </a:rPr>
            <a:t>Services Customer</a:t>
          </a:r>
          <a:endParaRPr lang="en-US" sz="1050" dirty="0">
            <a:solidFill>
              <a:srgbClr val="336699"/>
            </a:solidFill>
          </a:endParaRPr>
        </a:p>
      </dgm:t>
    </dgm:pt>
    <dgm:pt modelId="{F2E7B91E-28C3-4247-B62C-F5A38EC84F75}" type="parTrans" cxnId="{DFB15723-0BCB-434D-AB39-407558CC1A87}">
      <dgm:prSet/>
      <dgm:spPr/>
      <dgm:t>
        <a:bodyPr/>
        <a:lstStyle/>
        <a:p>
          <a:endParaRPr lang="en-US" sz="1050"/>
        </a:p>
      </dgm:t>
    </dgm:pt>
    <dgm:pt modelId="{A5EA36C6-AA9C-4CBD-BA64-5A2886287109}" type="sibTrans" cxnId="{DFB15723-0BCB-434D-AB39-407558CC1A87}">
      <dgm:prSet/>
      <dgm:spPr/>
      <dgm:t>
        <a:bodyPr/>
        <a:lstStyle/>
        <a:p>
          <a:endParaRPr lang="en-US" sz="1050"/>
        </a:p>
      </dgm:t>
    </dgm:pt>
    <dgm:pt modelId="{095BB06C-15B7-455D-BA1F-8557E103679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1050" dirty="0" smtClean="0">
              <a:solidFill>
                <a:srgbClr val="336699"/>
              </a:solidFill>
            </a:rPr>
            <a:t>Report Creation</a:t>
          </a:r>
          <a:endParaRPr lang="en-US" sz="1050" dirty="0">
            <a:solidFill>
              <a:srgbClr val="336699"/>
            </a:solidFill>
          </a:endParaRPr>
        </a:p>
      </dgm:t>
    </dgm:pt>
    <dgm:pt modelId="{17DAF584-D9CD-40A7-9EE7-E77056818B5C}" type="parTrans" cxnId="{5856CD73-28A3-42F7-B5C7-57D8D7B1C873}">
      <dgm:prSet/>
      <dgm:spPr/>
      <dgm:t>
        <a:bodyPr/>
        <a:lstStyle/>
        <a:p>
          <a:endParaRPr lang="en-US"/>
        </a:p>
      </dgm:t>
    </dgm:pt>
    <dgm:pt modelId="{275944ED-FE55-41FB-AA96-0607F95DA3F0}" type="sibTrans" cxnId="{5856CD73-28A3-42F7-B5C7-57D8D7B1C873}">
      <dgm:prSet/>
      <dgm:spPr/>
      <dgm:t>
        <a:bodyPr/>
        <a:lstStyle/>
        <a:p>
          <a:endParaRPr lang="en-US"/>
        </a:p>
      </dgm:t>
    </dgm:pt>
    <dgm:pt modelId="{38D13F7F-C45D-43A3-90A8-F0D10F6AB4F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1100" dirty="0" smtClean="0">
              <a:solidFill>
                <a:srgbClr val="336699"/>
              </a:solidFill>
            </a:rPr>
            <a:t>Reports Distribution</a:t>
          </a:r>
          <a:endParaRPr lang="en-US" sz="1100" dirty="0">
            <a:solidFill>
              <a:srgbClr val="336699"/>
            </a:solidFill>
          </a:endParaRPr>
        </a:p>
      </dgm:t>
    </dgm:pt>
    <dgm:pt modelId="{325D26F9-311B-4B37-92E1-6C23CF4601A0}" type="parTrans" cxnId="{7A9B8CBA-B675-46B0-9EEC-820B24DF581E}">
      <dgm:prSet/>
      <dgm:spPr/>
      <dgm:t>
        <a:bodyPr/>
        <a:lstStyle/>
        <a:p>
          <a:endParaRPr lang="en-US"/>
        </a:p>
      </dgm:t>
    </dgm:pt>
    <dgm:pt modelId="{69C77E98-695E-47AA-A346-737475D6F7CA}" type="sibTrans" cxnId="{7A9B8CBA-B675-46B0-9EEC-820B24DF581E}">
      <dgm:prSet/>
      <dgm:spPr/>
      <dgm:t>
        <a:bodyPr/>
        <a:lstStyle/>
        <a:p>
          <a:endParaRPr lang="en-US"/>
        </a:p>
      </dgm:t>
    </dgm:pt>
    <dgm:pt modelId="{3D92DDD4-1942-49ED-8931-C7A3DA78DBD5}" type="pres">
      <dgm:prSet presAssocID="{2986CECF-6759-4376-A63C-812D766EFC8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7C4FA4-229B-4170-9A7B-AAE29A5E0404}" type="pres">
      <dgm:prSet presAssocID="{E5C1B8FC-1A6D-4AB6-979F-139D8DD34BE2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B56A1-DCE3-48F1-B784-06622ACC9347}" type="pres">
      <dgm:prSet presAssocID="{15D7231E-75F2-49FC-B535-ADB28122FCBD}" presName="sibTrans" presStyleLbl="sibTrans2D1" presStyleIdx="0" presStyleCnt="11"/>
      <dgm:spPr/>
      <dgm:t>
        <a:bodyPr/>
        <a:lstStyle/>
        <a:p>
          <a:endParaRPr lang="en-US"/>
        </a:p>
      </dgm:t>
    </dgm:pt>
    <dgm:pt modelId="{7C01B303-E23D-4F3D-9440-7A9A551FB8B7}" type="pres">
      <dgm:prSet presAssocID="{15D7231E-75F2-49FC-B535-ADB28122FCBD}" presName="connectorText" presStyleLbl="sibTrans2D1" presStyleIdx="0" presStyleCnt="11"/>
      <dgm:spPr/>
      <dgm:t>
        <a:bodyPr/>
        <a:lstStyle/>
        <a:p>
          <a:endParaRPr lang="en-US"/>
        </a:p>
      </dgm:t>
    </dgm:pt>
    <dgm:pt modelId="{E4DC63EB-BF54-4350-B9E9-28BEEF154EBD}" type="pres">
      <dgm:prSet presAssocID="{E2173A54-B599-4536-AF43-BAC6D560671F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D59E7C-9497-4321-9776-5126C5C3489E}" type="pres">
      <dgm:prSet presAssocID="{D90C02F7-5151-4D12-8A20-13BAA7408195}" presName="sibTrans" presStyleLbl="sibTrans2D1" presStyleIdx="1" presStyleCnt="11"/>
      <dgm:spPr/>
      <dgm:t>
        <a:bodyPr/>
        <a:lstStyle/>
        <a:p>
          <a:endParaRPr lang="en-US"/>
        </a:p>
      </dgm:t>
    </dgm:pt>
    <dgm:pt modelId="{4AE583D4-7DC3-42F7-ADD3-59751DCB65D0}" type="pres">
      <dgm:prSet presAssocID="{D90C02F7-5151-4D12-8A20-13BAA7408195}" presName="connectorText" presStyleLbl="sibTrans2D1" presStyleIdx="1" presStyleCnt="11"/>
      <dgm:spPr/>
      <dgm:t>
        <a:bodyPr/>
        <a:lstStyle/>
        <a:p>
          <a:endParaRPr lang="en-US"/>
        </a:p>
      </dgm:t>
    </dgm:pt>
    <dgm:pt modelId="{AC30EA95-A9DE-463C-BCD3-27312CB7255D}" type="pres">
      <dgm:prSet presAssocID="{64D7CA5C-A6FF-474C-B2E8-624B8153FC16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015BB4-1D4A-4978-AF0E-A47DF1B50D17}" type="pres">
      <dgm:prSet presAssocID="{4B858E7F-952F-4516-AA96-693DBC7F712B}" presName="sibTrans" presStyleLbl="sibTrans2D1" presStyleIdx="2" presStyleCnt="11"/>
      <dgm:spPr/>
      <dgm:t>
        <a:bodyPr/>
        <a:lstStyle/>
        <a:p>
          <a:endParaRPr lang="en-US"/>
        </a:p>
      </dgm:t>
    </dgm:pt>
    <dgm:pt modelId="{2EFB859E-3E40-4791-95C6-D7B10DAB56C7}" type="pres">
      <dgm:prSet presAssocID="{4B858E7F-952F-4516-AA96-693DBC7F712B}" presName="connectorText" presStyleLbl="sibTrans2D1" presStyleIdx="2" presStyleCnt="11"/>
      <dgm:spPr/>
      <dgm:t>
        <a:bodyPr/>
        <a:lstStyle/>
        <a:p>
          <a:endParaRPr lang="en-US"/>
        </a:p>
      </dgm:t>
    </dgm:pt>
    <dgm:pt modelId="{C6FF1EAD-66C1-42F4-B2AB-37580187B19A}" type="pres">
      <dgm:prSet presAssocID="{94873368-AF7D-4E24-B5B1-59E0CCED34E1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432458-081B-479F-B375-753474320FAB}" type="pres">
      <dgm:prSet presAssocID="{A5EA36C6-AA9C-4CBD-BA64-5A2886287109}" presName="sibTrans" presStyleLbl="sibTrans2D1" presStyleIdx="3" presStyleCnt="11"/>
      <dgm:spPr/>
      <dgm:t>
        <a:bodyPr/>
        <a:lstStyle/>
        <a:p>
          <a:endParaRPr lang="en-US"/>
        </a:p>
      </dgm:t>
    </dgm:pt>
    <dgm:pt modelId="{80B82BC2-3379-442B-A543-34E1573D3640}" type="pres">
      <dgm:prSet presAssocID="{A5EA36C6-AA9C-4CBD-BA64-5A2886287109}" presName="connectorText" presStyleLbl="sibTrans2D1" presStyleIdx="3" presStyleCnt="11"/>
      <dgm:spPr/>
      <dgm:t>
        <a:bodyPr/>
        <a:lstStyle/>
        <a:p>
          <a:endParaRPr lang="en-US"/>
        </a:p>
      </dgm:t>
    </dgm:pt>
    <dgm:pt modelId="{85AF2801-459A-4906-B62E-1160E0B1B72F}" type="pres">
      <dgm:prSet presAssocID="{1FF763C7-8C3E-47E0-A78E-5E8969C03D59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2E5BA-4B93-4F88-B3A5-B2560344B2F0}" type="pres">
      <dgm:prSet presAssocID="{D65981CE-7523-4E11-A68A-193C25FFF58F}" presName="sibTrans" presStyleLbl="sibTrans2D1" presStyleIdx="4" presStyleCnt="11"/>
      <dgm:spPr/>
      <dgm:t>
        <a:bodyPr/>
        <a:lstStyle/>
        <a:p>
          <a:endParaRPr lang="en-US"/>
        </a:p>
      </dgm:t>
    </dgm:pt>
    <dgm:pt modelId="{E0C07A1B-27A5-4B91-8EE0-00A773B433F8}" type="pres">
      <dgm:prSet presAssocID="{D65981CE-7523-4E11-A68A-193C25FFF58F}" presName="connectorText" presStyleLbl="sibTrans2D1" presStyleIdx="4" presStyleCnt="11"/>
      <dgm:spPr/>
      <dgm:t>
        <a:bodyPr/>
        <a:lstStyle/>
        <a:p>
          <a:endParaRPr lang="en-US"/>
        </a:p>
      </dgm:t>
    </dgm:pt>
    <dgm:pt modelId="{C260E57D-B837-41BC-B545-A1B6FA9B88C7}" type="pres">
      <dgm:prSet presAssocID="{5F8A9501-99D0-4AF0-838D-A36F8F840C70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BE9D2-FD9D-45D2-941C-EA21D1648114}" type="pres">
      <dgm:prSet presAssocID="{84BC1DB4-ACA7-4F1C-B166-A86A93DFF84B}" presName="sibTrans" presStyleLbl="sibTrans2D1" presStyleIdx="5" presStyleCnt="11"/>
      <dgm:spPr/>
      <dgm:t>
        <a:bodyPr/>
        <a:lstStyle/>
        <a:p>
          <a:endParaRPr lang="en-US"/>
        </a:p>
      </dgm:t>
    </dgm:pt>
    <dgm:pt modelId="{3AA572F9-E606-48E8-94E0-A9F5C6887C5A}" type="pres">
      <dgm:prSet presAssocID="{84BC1DB4-ACA7-4F1C-B166-A86A93DFF84B}" presName="connectorText" presStyleLbl="sibTrans2D1" presStyleIdx="5" presStyleCnt="11"/>
      <dgm:spPr/>
      <dgm:t>
        <a:bodyPr/>
        <a:lstStyle/>
        <a:p>
          <a:endParaRPr lang="en-US"/>
        </a:p>
      </dgm:t>
    </dgm:pt>
    <dgm:pt modelId="{EFC9E59A-19FD-412A-B0A2-04DF79357CD7}" type="pres">
      <dgm:prSet presAssocID="{F713965C-CCC2-4072-9EB7-2A1E7002779F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DB6C18-741C-4432-BFB5-9402A3E4D142}" type="pres">
      <dgm:prSet presAssocID="{FE7875BC-3FD5-4C7A-8ACC-05C8CC44D3F8}" presName="sibTrans" presStyleLbl="sibTrans2D1" presStyleIdx="6" presStyleCnt="11"/>
      <dgm:spPr/>
      <dgm:t>
        <a:bodyPr/>
        <a:lstStyle/>
        <a:p>
          <a:endParaRPr lang="en-US"/>
        </a:p>
      </dgm:t>
    </dgm:pt>
    <dgm:pt modelId="{59C0853F-BE6F-46BA-B361-CF959FA444FA}" type="pres">
      <dgm:prSet presAssocID="{FE7875BC-3FD5-4C7A-8ACC-05C8CC44D3F8}" presName="connectorText" presStyleLbl="sibTrans2D1" presStyleIdx="6" presStyleCnt="11"/>
      <dgm:spPr/>
      <dgm:t>
        <a:bodyPr/>
        <a:lstStyle/>
        <a:p>
          <a:endParaRPr lang="en-US"/>
        </a:p>
      </dgm:t>
    </dgm:pt>
    <dgm:pt modelId="{26125BEE-4F66-4A83-ADF5-7AEBFB8A961E}" type="pres">
      <dgm:prSet presAssocID="{134E80A8-2132-4775-BDAF-C8F81A9606F1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F6B794-86C2-4C49-8483-AABE497BE641}" type="pres">
      <dgm:prSet presAssocID="{1A807B52-FE9F-4719-8270-BBC74E546C53}" presName="sibTrans" presStyleLbl="sibTrans2D1" presStyleIdx="7" presStyleCnt="11"/>
      <dgm:spPr/>
      <dgm:t>
        <a:bodyPr/>
        <a:lstStyle/>
        <a:p>
          <a:endParaRPr lang="en-US"/>
        </a:p>
      </dgm:t>
    </dgm:pt>
    <dgm:pt modelId="{5B7D80BC-F6AF-404E-A2B4-E46EB0EFA740}" type="pres">
      <dgm:prSet presAssocID="{1A807B52-FE9F-4719-8270-BBC74E546C53}" presName="connectorText" presStyleLbl="sibTrans2D1" presStyleIdx="7" presStyleCnt="11"/>
      <dgm:spPr/>
      <dgm:t>
        <a:bodyPr/>
        <a:lstStyle/>
        <a:p>
          <a:endParaRPr lang="en-US"/>
        </a:p>
      </dgm:t>
    </dgm:pt>
    <dgm:pt modelId="{9CA97DB6-C797-46EB-8686-BA43090CD43D}" type="pres">
      <dgm:prSet presAssocID="{6DCA277D-B2B2-424F-9596-C85423A1DB72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F966E-FBB1-4F5D-A520-871DD1473AFF}" type="pres">
      <dgm:prSet presAssocID="{081D8DE5-4FE1-4857-B910-41B51DB6671B}" presName="sibTrans" presStyleLbl="sibTrans2D1" presStyleIdx="8" presStyleCnt="11"/>
      <dgm:spPr/>
      <dgm:t>
        <a:bodyPr/>
        <a:lstStyle/>
        <a:p>
          <a:endParaRPr lang="en-US"/>
        </a:p>
      </dgm:t>
    </dgm:pt>
    <dgm:pt modelId="{CE89B0A9-E996-4603-8393-B0910B365D7E}" type="pres">
      <dgm:prSet presAssocID="{081D8DE5-4FE1-4857-B910-41B51DB6671B}" presName="connectorText" presStyleLbl="sibTrans2D1" presStyleIdx="8" presStyleCnt="11"/>
      <dgm:spPr/>
      <dgm:t>
        <a:bodyPr/>
        <a:lstStyle/>
        <a:p>
          <a:endParaRPr lang="en-US"/>
        </a:p>
      </dgm:t>
    </dgm:pt>
    <dgm:pt modelId="{97EBFDD1-1246-4196-AE8F-2E6F33DF8825}" type="pres">
      <dgm:prSet presAssocID="{D7815253-A292-41A9-A299-5B8AF533961C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3B9E33-EA88-4E7F-94FF-7A4333CCAB02}" type="pres">
      <dgm:prSet presAssocID="{8286F0DC-7062-4572-97AD-6E19EB4A17BE}" presName="sibTrans" presStyleLbl="sibTrans2D1" presStyleIdx="9" presStyleCnt="11"/>
      <dgm:spPr/>
      <dgm:t>
        <a:bodyPr/>
        <a:lstStyle/>
        <a:p>
          <a:endParaRPr lang="en-US"/>
        </a:p>
      </dgm:t>
    </dgm:pt>
    <dgm:pt modelId="{E5C3D8E6-EC94-4F0C-9389-00C0F2D5B575}" type="pres">
      <dgm:prSet presAssocID="{8286F0DC-7062-4572-97AD-6E19EB4A17BE}" presName="connectorText" presStyleLbl="sibTrans2D1" presStyleIdx="9" presStyleCnt="11"/>
      <dgm:spPr/>
      <dgm:t>
        <a:bodyPr/>
        <a:lstStyle/>
        <a:p>
          <a:endParaRPr lang="en-US"/>
        </a:p>
      </dgm:t>
    </dgm:pt>
    <dgm:pt modelId="{21098BF3-5D26-4291-AB8B-8884E0F6F873}" type="pres">
      <dgm:prSet presAssocID="{095BB06C-15B7-455D-BA1F-8557E103679D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248FA-F02F-4243-B1BB-FC765A890353}" type="pres">
      <dgm:prSet presAssocID="{275944ED-FE55-41FB-AA96-0607F95DA3F0}" presName="sibTrans" presStyleLbl="sibTrans2D1" presStyleIdx="10" presStyleCnt="11"/>
      <dgm:spPr/>
      <dgm:t>
        <a:bodyPr/>
        <a:lstStyle/>
        <a:p>
          <a:endParaRPr lang="en-US"/>
        </a:p>
      </dgm:t>
    </dgm:pt>
    <dgm:pt modelId="{F5982650-392F-4520-885C-08527D687066}" type="pres">
      <dgm:prSet presAssocID="{275944ED-FE55-41FB-AA96-0607F95DA3F0}" presName="connectorText" presStyleLbl="sibTrans2D1" presStyleIdx="10" presStyleCnt="11"/>
      <dgm:spPr/>
      <dgm:t>
        <a:bodyPr/>
        <a:lstStyle/>
        <a:p>
          <a:endParaRPr lang="en-US"/>
        </a:p>
      </dgm:t>
    </dgm:pt>
    <dgm:pt modelId="{42120F86-960F-48B4-8C17-CB62BF0B243A}" type="pres">
      <dgm:prSet presAssocID="{38D13F7F-C45D-43A3-90A8-F0D10F6AB4FB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16A1EF-6021-416E-84AD-32B5845F816F}" type="presOf" srcId="{15D7231E-75F2-49FC-B535-ADB28122FCBD}" destId="{3B2B56A1-DCE3-48F1-B784-06622ACC9347}" srcOrd="0" destOrd="0" presId="urn:microsoft.com/office/officeart/2005/8/layout/process5"/>
    <dgm:cxn modelId="{379AE402-2CEB-43EB-BDD1-EB0FA5CF71FB}" type="presOf" srcId="{15D7231E-75F2-49FC-B535-ADB28122FCBD}" destId="{7C01B303-E23D-4F3D-9440-7A9A551FB8B7}" srcOrd="1" destOrd="0" presId="urn:microsoft.com/office/officeart/2005/8/layout/process5"/>
    <dgm:cxn modelId="{32A2B98B-67D6-4A73-9021-BC67773027D5}" type="presOf" srcId="{4B858E7F-952F-4516-AA96-693DBC7F712B}" destId="{2EFB859E-3E40-4791-95C6-D7B10DAB56C7}" srcOrd="1" destOrd="0" presId="urn:microsoft.com/office/officeart/2005/8/layout/process5"/>
    <dgm:cxn modelId="{402C32CA-C3D9-47DE-8E63-656D04128557}" type="presOf" srcId="{081D8DE5-4FE1-4857-B910-41B51DB6671B}" destId="{815F966E-FBB1-4F5D-A520-871DD1473AFF}" srcOrd="0" destOrd="0" presId="urn:microsoft.com/office/officeart/2005/8/layout/process5"/>
    <dgm:cxn modelId="{3AC53F31-54E2-49A5-8BA8-079CBA460125}" type="presOf" srcId="{E2173A54-B599-4536-AF43-BAC6D560671F}" destId="{E4DC63EB-BF54-4350-B9E9-28BEEF154EBD}" srcOrd="0" destOrd="0" presId="urn:microsoft.com/office/officeart/2005/8/layout/process5"/>
    <dgm:cxn modelId="{47167512-9B21-41F0-9212-760D4F3DFBEA}" type="presOf" srcId="{6DCA277D-B2B2-424F-9596-C85423A1DB72}" destId="{9CA97DB6-C797-46EB-8686-BA43090CD43D}" srcOrd="0" destOrd="0" presId="urn:microsoft.com/office/officeart/2005/8/layout/process5"/>
    <dgm:cxn modelId="{C447556C-CC61-41F5-8E63-9B3504B41744}" type="presOf" srcId="{F713965C-CCC2-4072-9EB7-2A1E7002779F}" destId="{EFC9E59A-19FD-412A-B0A2-04DF79357CD7}" srcOrd="0" destOrd="0" presId="urn:microsoft.com/office/officeart/2005/8/layout/process5"/>
    <dgm:cxn modelId="{1BBCE66E-3043-4114-9A59-A13BBA7AC591}" srcId="{2986CECF-6759-4376-A63C-812D766EFC8B}" destId="{E5C1B8FC-1A6D-4AB6-979F-139D8DD34BE2}" srcOrd="0" destOrd="0" parTransId="{26A70AB9-EA10-464D-A7FA-2CD3146521DC}" sibTransId="{15D7231E-75F2-49FC-B535-ADB28122FCBD}"/>
    <dgm:cxn modelId="{2956C717-B2A2-419A-835B-6A0ECDEDC564}" type="presOf" srcId="{38D13F7F-C45D-43A3-90A8-F0D10F6AB4FB}" destId="{42120F86-960F-48B4-8C17-CB62BF0B243A}" srcOrd="0" destOrd="0" presId="urn:microsoft.com/office/officeart/2005/8/layout/process5"/>
    <dgm:cxn modelId="{AC8119AC-1395-4FA8-95D2-2300E353776E}" type="presOf" srcId="{1A807B52-FE9F-4719-8270-BBC74E546C53}" destId="{B1F6B794-86C2-4C49-8483-AABE497BE641}" srcOrd="0" destOrd="0" presId="urn:microsoft.com/office/officeart/2005/8/layout/process5"/>
    <dgm:cxn modelId="{2A46DAD4-BDDB-4387-B52D-2D6AF610E506}" type="presOf" srcId="{84BC1DB4-ACA7-4F1C-B166-A86A93DFF84B}" destId="{8E1BE9D2-FD9D-45D2-941C-EA21D1648114}" srcOrd="0" destOrd="0" presId="urn:microsoft.com/office/officeart/2005/8/layout/process5"/>
    <dgm:cxn modelId="{9A60BA91-A771-44B9-B32B-E237B3FEFF7F}" type="presOf" srcId="{D7815253-A292-41A9-A299-5B8AF533961C}" destId="{97EBFDD1-1246-4196-AE8F-2E6F33DF8825}" srcOrd="0" destOrd="0" presId="urn:microsoft.com/office/officeart/2005/8/layout/process5"/>
    <dgm:cxn modelId="{02543E47-2AB3-435D-9EB9-702345070F0F}" type="presOf" srcId="{A5EA36C6-AA9C-4CBD-BA64-5A2886287109}" destId="{32432458-081B-479F-B375-753474320FAB}" srcOrd="0" destOrd="0" presId="urn:microsoft.com/office/officeart/2005/8/layout/process5"/>
    <dgm:cxn modelId="{DE89660D-D702-4877-A264-A359F3578C9B}" type="presOf" srcId="{94873368-AF7D-4E24-B5B1-59E0CCED34E1}" destId="{C6FF1EAD-66C1-42F4-B2AB-37580187B19A}" srcOrd="0" destOrd="0" presId="urn:microsoft.com/office/officeart/2005/8/layout/process5"/>
    <dgm:cxn modelId="{E5E77A80-E99C-4358-A2B2-CB9909A87F64}" type="presOf" srcId="{FE7875BC-3FD5-4C7A-8ACC-05C8CC44D3F8}" destId="{59C0853F-BE6F-46BA-B361-CF959FA444FA}" srcOrd="1" destOrd="0" presId="urn:microsoft.com/office/officeart/2005/8/layout/process5"/>
    <dgm:cxn modelId="{452DA1A9-A67D-4D98-9DF9-44F102F1C2D6}" srcId="{2986CECF-6759-4376-A63C-812D766EFC8B}" destId="{F713965C-CCC2-4072-9EB7-2A1E7002779F}" srcOrd="6" destOrd="0" parTransId="{19F4B41A-043D-4F59-A573-448FB8436696}" sibTransId="{FE7875BC-3FD5-4C7A-8ACC-05C8CC44D3F8}"/>
    <dgm:cxn modelId="{73994938-5194-47FE-A6F2-294C1E6D131C}" type="presOf" srcId="{E5C1B8FC-1A6D-4AB6-979F-139D8DD34BE2}" destId="{DB7C4FA4-229B-4170-9A7B-AAE29A5E0404}" srcOrd="0" destOrd="0" presId="urn:microsoft.com/office/officeart/2005/8/layout/process5"/>
    <dgm:cxn modelId="{5B2AA6A4-22B1-4669-9B84-D8E42547D6D2}" type="presOf" srcId="{64D7CA5C-A6FF-474C-B2E8-624B8153FC16}" destId="{AC30EA95-A9DE-463C-BCD3-27312CB7255D}" srcOrd="0" destOrd="0" presId="urn:microsoft.com/office/officeart/2005/8/layout/process5"/>
    <dgm:cxn modelId="{F9FD09C1-C663-43EC-95BA-1FD0BC27E653}" type="presOf" srcId="{D65981CE-7523-4E11-A68A-193C25FFF58F}" destId="{E0C07A1B-27A5-4B91-8EE0-00A773B433F8}" srcOrd="1" destOrd="0" presId="urn:microsoft.com/office/officeart/2005/8/layout/process5"/>
    <dgm:cxn modelId="{D1899B18-CF1B-41DC-92E3-4EE1246B7A90}" type="presOf" srcId="{1FF763C7-8C3E-47E0-A78E-5E8969C03D59}" destId="{85AF2801-459A-4906-B62E-1160E0B1B72F}" srcOrd="0" destOrd="0" presId="urn:microsoft.com/office/officeart/2005/8/layout/process5"/>
    <dgm:cxn modelId="{FD45A870-5EB6-49E0-875B-DEC909DA1C96}" srcId="{2986CECF-6759-4376-A63C-812D766EFC8B}" destId="{5F8A9501-99D0-4AF0-838D-A36F8F840C70}" srcOrd="5" destOrd="0" parTransId="{2867C32C-7C38-40D5-930F-B1A53068854F}" sibTransId="{84BC1DB4-ACA7-4F1C-B166-A86A93DFF84B}"/>
    <dgm:cxn modelId="{FD729E7E-C164-4C9C-AC8A-8615CBF58351}" type="presOf" srcId="{8286F0DC-7062-4572-97AD-6E19EB4A17BE}" destId="{E5C3D8E6-EC94-4F0C-9389-00C0F2D5B575}" srcOrd="1" destOrd="0" presId="urn:microsoft.com/office/officeart/2005/8/layout/process5"/>
    <dgm:cxn modelId="{5856CD73-28A3-42F7-B5C7-57D8D7B1C873}" srcId="{2986CECF-6759-4376-A63C-812D766EFC8B}" destId="{095BB06C-15B7-455D-BA1F-8557E103679D}" srcOrd="10" destOrd="0" parTransId="{17DAF584-D9CD-40A7-9EE7-E77056818B5C}" sibTransId="{275944ED-FE55-41FB-AA96-0607F95DA3F0}"/>
    <dgm:cxn modelId="{EAA3438F-3097-44DB-8911-BBAF4DDA393D}" type="presOf" srcId="{8286F0DC-7062-4572-97AD-6E19EB4A17BE}" destId="{1B3B9E33-EA88-4E7F-94FF-7A4333CCAB02}" srcOrd="0" destOrd="0" presId="urn:microsoft.com/office/officeart/2005/8/layout/process5"/>
    <dgm:cxn modelId="{13007858-DF18-4277-A77C-6AEDAE514281}" srcId="{2986CECF-6759-4376-A63C-812D766EFC8B}" destId="{1FF763C7-8C3E-47E0-A78E-5E8969C03D59}" srcOrd="4" destOrd="0" parTransId="{3741DAF5-6290-4577-B175-66CA1FCCD1C6}" sibTransId="{D65981CE-7523-4E11-A68A-193C25FFF58F}"/>
    <dgm:cxn modelId="{518E03C6-A96B-45BB-AD9C-A632D340771B}" type="presOf" srcId="{095BB06C-15B7-455D-BA1F-8557E103679D}" destId="{21098BF3-5D26-4291-AB8B-8884E0F6F873}" srcOrd="0" destOrd="0" presId="urn:microsoft.com/office/officeart/2005/8/layout/process5"/>
    <dgm:cxn modelId="{90471314-B354-4D45-ACBB-2D644F87FA06}" type="presOf" srcId="{D65981CE-7523-4E11-A68A-193C25FFF58F}" destId="{77C2E5BA-4B93-4F88-B3A5-B2560344B2F0}" srcOrd="0" destOrd="0" presId="urn:microsoft.com/office/officeart/2005/8/layout/process5"/>
    <dgm:cxn modelId="{CA4A3D08-9BF3-4E31-A03A-908E8A38F8B6}" type="presOf" srcId="{134E80A8-2132-4775-BDAF-C8F81A9606F1}" destId="{26125BEE-4F66-4A83-ADF5-7AEBFB8A961E}" srcOrd="0" destOrd="0" presId="urn:microsoft.com/office/officeart/2005/8/layout/process5"/>
    <dgm:cxn modelId="{6EA225D1-662E-43F1-8E22-18B980FAF515}" srcId="{2986CECF-6759-4376-A63C-812D766EFC8B}" destId="{6DCA277D-B2B2-424F-9596-C85423A1DB72}" srcOrd="8" destOrd="0" parTransId="{00C9BEB6-3411-4716-B648-ACB05B82AF21}" sibTransId="{081D8DE5-4FE1-4857-B910-41B51DB6671B}"/>
    <dgm:cxn modelId="{965232FB-780F-4DB1-9255-56CD626AF084}" type="presOf" srcId="{FE7875BC-3FD5-4C7A-8ACC-05C8CC44D3F8}" destId="{F4DB6C18-741C-4432-BFB5-9402A3E4D142}" srcOrd="0" destOrd="0" presId="urn:microsoft.com/office/officeart/2005/8/layout/process5"/>
    <dgm:cxn modelId="{C8876DCB-22A3-48C0-A425-6155A311821F}" srcId="{2986CECF-6759-4376-A63C-812D766EFC8B}" destId="{D7815253-A292-41A9-A299-5B8AF533961C}" srcOrd="9" destOrd="0" parTransId="{8AB6F6BA-C79F-4F68-A850-FD29ED0BA8A1}" sibTransId="{8286F0DC-7062-4572-97AD-6E19EB4A17BE}"/>
    <dgm:cxn modelId="{1AE9A3D1-9465-4C20-987E-09A5F4FCBA04}" type="presOf" srcId="{4B858E7F-952F-4516-AA96-693DBC7F712B}" destId="{24015BB4-1D4A-4978-AF0E-A47DF1B50D17}" srcOrd="0" destOrd="0" presId="urn:microsoft.com/office/officeart/2005/8/layout/process5"/>
    <dgm:cxn modelId="{E4378097-D54F-4F20-9A24-B02CBAE2EF5A}" type="presOf" srcId="{2986CECF-6759-4376-A63C-812D766EFC8B}" destId="{3D92DDD4-1942-49ED-8931-C7A3DA78DBD5}" srcOrd="0" destOrd="0" presId="urn:microsoft.com/office/officeart/2005/8/layout/process5"/>
    <dgm:cxn modelId="{7A9B8CBA-B675-46B0-9EEC-820B24DF581E}" srcId="{2986CECF-6759-4376-A63C-812D766EFC8B}" destId="{38D13F7F-C45D-43A3-90A8-F0D10F6AB4FB}" srcOrd="11" destOrd="0" parTransId="{325D26F9-311B-4B37-92E1-6C23CF4601A0}" sibTransId="{69C77E98-695E-47AA-A346-737475D6F7CA}"/>
    <dgm:cxn modelId="{4B41E9FE-E394-487C-9ED3-18936F3B3B1F}" type="presOf" srcId="{275944ED-FE55-41FB-AA96-0607F95DA3F0}" destId="{809248FA-F02F-4243-B1BB-FC765A890353}" srcOrd="0" destOrd="0" presId="urn:microsoft.com/office/officeart/2005/8/layout/process5"/>
    <dgm:cxn modelId="{8E528CD0-51D9-497B-A1B6-A548D968CC30}" type="presOf" srcId="{1A807B52-FE9F-4719-8270-BBC74E546C53}" destId="{5B7D80BC-F6AF-404E-A2B4-E46EB0EFA740}" srcOrd="1" destOrd="0" presId="urn:microsoft.com/office/officeart/2005/8/layout/process5"/>
    <dgm:cxn modelId="{F686CA59-0055-4086-BF06-615909A693D2}" type="presOf" srcId="{A5EA36C6-AA9C-4CBD-BA64-5A2886287109}" destId="{80B82BC2-3379-442B-A543-34E1573D3640}" srcOrd="1" destOrd="0" presId="urn:microsoft.com/office/officeart/2005/8/layout/process5"/>
    <dgm:cxn modelId="{E02D3F31-F50F-4505-BA97-35E4E915E8FB}" srcId="{2986CECF-6759-4376-A63C-812D766EFC8B}" destId="{64D7CA5C-A6FF-474C-B2E8-624B8153FC16}" srcOrd="2" destOrd="0" parTransId="{1195CF15-9CA8-4B34-A6FA-DE38E0744D2D}" sibTransId="{4B858E7F-952F-4516-AA96-693DBC7F712B}"/>
    <dgm:cxn modelId="{4FCE0675-0058-4AC5-83B9-53CE8293B702}" type="presOf" srcId="{D90C02F7-5151-4D12-8A20-13BAA7408195}" destId="{4AE583D4-7DC3-42F7-ADD3-59751DCB65D0}" srcOrd="1" destOrd="0" presId="urn:microsoft.com/office/officeart/2005/8/layout/process5"/>
    <dgm:cxn modelId="{B768BF18-C898-43A8-9324-CC731C3B29C5}" type="presOf" srcId="{081D8DE5-4FE1-4857-B910-41B51DB6671B}" destId="{CE89B0A9-E996-4603-8393-B0910B365D7E}" srcOrd="1" destOrd="0" presId="urn:microsoft.com/office/officeart/2005/8/layout/process5"/>
    <dgm:cxn modelId="{40F6EB3B-37E5-43B5-9D51-15F2C13D22C4}" type="presOf" srcId="{D90C02F7-5151-4D12-8A20-13BAA7408195}" destId="{A2D59E7C-9497-4321-9776-5126C5C3489E}" srcOrd="0" destOrd="0" presId="urn:microsoft.com/office/officeart/2005/8/layout/process5"/>
    <dgm:cxn modelId="{9140BA77-09A8-438C-92E0-5BBDB712DB1C}" srcId="{2986CECF-6759-4376-A63C-812D766EFC8B}" destId="{134E80A8-2132-4775-BDAF-C8F81A9606F1}" srcOrd="7" destOrd="0" parTransId="{47B2CE16-6C70-4DF7-AB58-35974336E9FA}" sibTransId="{1A807B52-FE9F-4719-8270-BBC74E546C53}"/>
    <dgm:cxn modelId="{5DC0517F-1C46-42D9-8509-7B291BA9BC51}" type="presOf" srcId="{5F8A9501-99D0-4AF0-838D-A36F8F840C70}" destId="{C260E57D-B837-41BC-B545-A1B6FA9B88C7}" srcOrd="0" destOrd="0" presId="urn:microsoft.com/office/officeart/2005/8/layout/process5"/>
    <dgm:cxn modelId="{56877D61-CB4F-45E4-9FDB-49DF5EDB6A89}" type="presOf" srcId="{84BC1DB4-ACA7-4F1C-B166-A86A93DFF84B}" destId="{3AA572F9-E606-48E8-94E0-A9F5C6887C5A}" srcOrd="1" destOrd="0" presId="urn:microsoft.com/office/officeart/2005/8/layout/process5"/>
    <dgm:cxn modelId="{5A188241-E5F2-4DA4-B99F-36A11F96A998}" type="presOf" srcId="{275944ED-FE55-41FB-AA96-0607F95DA3F0}" destId="{F5982650-392F-4520-885C-08527D687066}" srcOrd="1" destOrd="0" presId="urn:microsoft.com/office/officeart/2005/8/layout/process5"/>
    <dgm:cxn modelId="{ADE2CEBA-3B9B-41F3-8FDE-1E1287360CE8}" srcId="{2986CECF-6759-4376-A63C-812D766EFC8B}" destId="{E2173A54-B599-4536-AF43-BAC6D560671F}" srcOrd="1" destOrd="0" parTransId="{04212B29-6064-434C-80D8-7840321BC384}" sibTransId="{D90C02F7-5151-4D12-8A20-13BAA7408195}"/>
    <dgm:cxn modelId="{DFB15723-0BCB-434D-AB39-407558CC1A87}" srcId="{2986CECF-6759-4376-A63C-812D766EFC8B}" destId="{94873368-AF7D-4E24-B5B1-59E0CCED34E1}" srcOrd="3" destOrd="0" parTransId="{F2E7B91E-28C3-4247-B62C-F5A38EC84F75}" sibTransId="{A5EA36C6-AA9C-4CBD-BA64-5A2886287109}"/>
    <dgm:cxn modelId="{02FF1E04-31B1-4E04-90D9-1EB401A37274}" type="presParOf" srcId="{3D92DDD4-1942-49ED-8931-C7A3DA78DBD5}" destId="{DB7C4FA4-229B-4170-9A7B-AAE29A5E0404}" srcOrd="0" destOrd="0" presId="urn:microsoft.com/office/officeart/2005/8/layout/process5"/>
    <dgm:cxn modelId="{2CF19832-9C14-48C1-A98C-8383E7143628}" type="presParOf" srcId="{3D92DDD4-1942-49ED-8931-C7A3DA78DBD5}" destId="{3B2B56A1-DCE3-48F1-B784-06622ACC9347}" srcOrd="1" destOrd="0" presId="urn:microsoft.com/office/officeart/2005/8/layout/process5"/>
    <dgm:cxn modelId="{29919429-4EBB-444F-A811-7E2B7A2E610B}" type="presParOf" srcId="{3B2B56A1-DCE3-48F1-B784-06622ACC9347}" destId="{7C01B303-E23D-4F3D-9440-7A9A551FB8B7}" srcOrd="0" destOrd="0" presId="urn:microsoft.com/office/officeart/2005/8/layout/process5"/>
    <dgm:cxn modelId="{DE562991-4729-4D0E-9D09-2DD763285F1E}" type="presParOf" srcId="{3D92DDD4-1942-49ED-8931-C7A3DA78DBD5}" destId="{E4DC63EB-BF54-4350-B9E9-28BEEF154EBD}" srcOrd="2" destOrd="0" presId="urn:microsoft.com/office/officeart/2005/8/layout/process5"/>
    <dgm:cxn modelId="{6A28EDD5-6862-4454-AA80-9AAA0D8513CF}" type="presParOf" srcId="{3D92DDD4-1942-49ED-8931-C7A3DA78DBD5}" destId="{A2D59E7C-9497-4321-9776-5126C5C3489E}" srcOrd="3" destOrd="0" presId="urn:microsoft.com/office/officeart/2005/8/layout/process5"/>
    <dgm:cxn modelId="{15969AB6-B799-45D8-8163-748E65D1BCAB}" type="presParOf" srcId="{A2D59E7C-9497-4321-9776-5126C5C3489E}" destId="{4AE583D4-7DC3-42F7-ADD3-59751DCB65D0}" srcOrd="0" destOrd="0" presId="urn:microsoft.com/office/officeart/2005/8/layout/process5"/>
    <dgm:cxn modelId="{42D8BA01-2DB9-4CB4-B918-0C541F1A9407}" type="presParOf" srcId="{3D92DDD4-1942-49ED-8931-C7A3DA78DBD5}" destId="{AC30EA95-A9DE-463C-BCD3-27312CB7255D}" srcOrd="4" destOrd="0" presId="urn:microsoft.com/office/officeart/2005/8/layout/process5"/>
    <dgm:cxn modelId="{0B98C056-680C-42A4-AD32-711872C4091E}" type="presParOf" srcId="{3D92DDD4-1942-49ED-8931-C7A3DA78DBD5}" destId="{24015BB4-1D4A-4978-AF0E-A47DF1B50D17}" srcOrd="5" destOrd="0" presId="urn:microsoft.com/office/officeart/2005/8/layout/process5"/>
    <dgm:cxn modelId="{E0B8E8A2-013B-4E8D-BDE1-ACE2A119DC53}" type="presParOf" srcId="{24015BB4-1D4A-4978-AF0E-A47DF1B50D17}" destId="{2EFB859E-3E40-4791-95C6-D7B10DAB56C7}" srcOrd="0" destOrd="0" presId="urn:microsoft.com/office/officeart/2005/8/layout/process5"/>
    <dgm:cxn modelId="{7863D8AF-2BC7-46CB-967B-B6DE0B1D800F}" type="presParOf" srcId="{3D92DDD4-1942-49ED-8931-C7A3DA78DBD5}" destId="{C6FF1EAD-66C1-42F4-B2AB-37580187B19A}" srcOrd="6" destOrd="0" presId="urn:microsoft.com/office/officeart/2005/8/layout/process5"/>
    <dgm:cxn modelId="{8C58C2BA-1BF9-43A3-9FC6-D1D391AC752E}" type="presParOf" srcId="{3D92DDD4-1942-49ED-8931-C7A3DA78DBD5}" destId="{32432458-081B-479F-B375-753474320FAB}" srcOrd="7" destOrd="0" presId="urn:microsoft.com/office/officeart/2005/8/layout/process5"/>
    <dgm:cxn modelId="{47A103D2-13B6-4FA3-ACD8-624E63F2D894}" type="presParOf" srcId="{32432458-081B-479F-B375-753474320FAB}" destId="{80B82BC2-3379-442B-A543-34E1573D3640}" srcOrd="0" destOrd="0" presId="urn:microsoft.com/office/officeart/2005/8/layout/process5"/>
    <dgm:cxn modelId="{44F5E0BC-F805-4E43-8E50-EB6C04E24781}" type="presParOf" srcId="{3D92DDD4-1942-49ED-8931-C7A3DA78DBD5}" destId="{85AF2801-459A-4906-B62E-1160E0B1B72F}" srcOrd="8" destOrd="0" presId="urn:microsoft.com/office/officeart/2005/8/layout/process5"/>
    <dgm:cxn modelId="{E7612585-52B6-4E4C-ADA2-4113B830AA54}" type="presParOf" srcId="{3D92DDD4-1942-49ED-8931-C7A3DA78DBD5}" destId="{77C2E5BA-4B93-4F88-B3A5-B2560344B2F0}" srcOrd="9" destOrd="0" presId="urn:microsoft.com/office/officeart/2005/8/layout/process5"/>
    <dgm:cxn modelId="{1AE80FA4-0A3D-4D68-B320-D2D6F73B2BD2}" type="presParOf" srcId="{77C2E5BA-4B93-4F88-B3A5-B2560344B2F0}" destId="{E0C07A1B-27A5-4B91-8EE0-00A773B433F8}" srcOrd="0" destOrd="0" presId="urn:microsoft.com/office/officeart/2005/8/layout/process5"/>
    <dgm:cxn modelId="{05A7C1AC-DDAA-415B-B704-280C80FAD1F1}" type="presParOf" srcId="{3D92DDD4-1942-49ED-8931-C7A3DA78DBD5}" destId="{C260E57D-B837-41BC-B545-A1B6FA9B88C7}" srcOrd="10" destOrd="0" presId="urn:microsoft.com/office/officeart/2005/8/layout/process5"/>
    <dgm:cxn modelId="{5E6B0078-7D02-47EF-BA09-EFA7E115E069}" type="presParOf" srcId="{3D92DDD4-1942-49ED-8931-C7A3DA78DBD5}" destId="{8E1BE9D2-FD9D-45D2-941C-EA21D1648114}" srcOrd="11" destOrd="0" presId="urn:microsoft.com/office/officeart/2005/8/layout/process5"/>
    <dgm:cxn modelId="{90D2AFB1-41AA-4237-B0F1-20C4DA93C9CE}" type="presParOf" srcId="{8E1BE9D2-FD9D-45D2-941C-EA21D1648114}" destId="{3AA572F9-E606-48E8-94E0-A9F5C6887C5A}" srcOrd="0" destOrd="0" presId="urn:microsoft.com/office/officeart/2005/8/layout/process5"/>
    <dgm:cxn modelId="{97BF60B0-BCED-465E-A13C-45E8DAE2B9B9}" type="presParOf" srcId="{3D92DDD4-1942-49ED-8931-C7A3DA78DBD5}" destId="{EFC9E59A-19FD-412A-B0A2-04DF79357CD7}" srcOrd="12" destOrd="0" presId="urn:microsoft.com/office/officeart/2005/8/layout/process5"/>
    <dgm:cxn modelId="{9D2D6C48-99FD-46DF-99FC-FE32E8842E10}" type="presParOf" srcId="{3D92DDD4-1942-49ED-8931-C7A3DA78DBD5}" destId="{F4DB6C18-741C-4432-BFB5-9402A3E4D142}" srcOrd="13" destOrd="0" presId="urn:microsoft.com/office/officeart/2005/8/layout/process5"/>
    <dgm:cxn modelId="{3E77ABEA-34E8-4A8E-A097-725228360895}" type="presParOf" srcId="{F4DB6C18-741C-4432-BFB5-9402A3E4D142}" destId="{59C0853F-BE6F-46BA-B361-CF959FA444FA}" srcOrd="0" destOrd="0" presId="urn:microsoft.com/office/officeart/2005/8/layout/process5"/>
    <dgm:cxn modelId="{421E317D-C224-4026-A0E4-71469CB6A410}" type="presParOf" srcId="{3D92DDD4-1942-49ED-8931-C7A3DA78DBD5}" destId="{26125BEE-4F66-4A83-ADF5-7AEBFB8A961E}" srcOrd="14" destOrd="0" presId="urn:microsoft.com/office/officeart/2005/8/layout/process5"/>
    <dgm:cxn modelId="{17C307DA-23BD-42E7-9C26-51A45808A7CA}" type="presParOf" srcId="{3D92DDD4-1942-49ED-8931-C7A3DA78DBD5}" destId="{B1F6B794-86C2-4C49-8483-AABE497BE641}" srcOrd="15" destOrd="0" presId="urn:microsoft.com/office/officeart/2005/8/layout/process5"/>
    <dgm:cxn modelId="{B7F76FB3-A394-42A1-87C2-32238B6820C8}" type="presParOf" srcId="{B1F6B794-86C2-4C49-8483-AABE497BE641}" destId="{5B7D80BC-F6AF-404E-A2B4-E46EB0EFA740}" srcOrd="0" destOrd="0" presId="urn:microsoft.com/office/officeart/2005/8/layout/process5"/>
    <dgm:cxn modelId="{7293E2FC-8D89-4BD5-AE1E-1E2D52317342}" type="presParOf" srcId="{3D92DDD4-1942-49ED-8931-C7A3DA78DBD5}" destId="{9CA97DB6-C797-46EB-8686-BA43090CD43D}" srcOrd="16" destOrd="0" presId="urn:microsoft.com/office/officeart/2005/8/layout/process5"/>
    <dgm:cxn modelId="{504A35DC-22DB-41EB-89FA-7198ACA4FD43}" type="presParOf" srcId="{3D92DDD4-1942-49ED-8931-C7A3DA78DBD5}" destId="{815F966E-FBB1-4F5D-A520-871DD1473AFF}" srcOrd="17" destOrd="0" presId="urn:microsoft.com/office/officeart/2005/8/layout/process5"/>
    <dgm:cxn modelId="{09905A36-B8B1-47E1-B322-31FA7A4FA4A4}" type="presParOf" srcId="{815F966E-FBB1-4F5D-A520-871DD1473AFF}" destId="{CE89B0A9-E996-4603-8393-B0910B365D7E}" srcOrd="0" destOrd="0" presId="urn:microsoft.com/office/officeart/2005/8/layout/process5"/>
    <dgm:cxn modelId="{6C133409-F4A9-4300-A196-D93A09D8EC04}" type="presParOf" srcId="{3D92DDD4-1942-49ED-8931-C7A3DA78DBD5}" destId="{97EBFDD1-1246-4196-AE8F-2E6F33DF8825}" srcOrd="18" destOrd="0" presId="urn:microsoft.com/office/officeart/2005/8/layout/process5"/>
    <dgm:cxn modelId="{BAEAAE97-4D39-466C-80FC-6E35A8979851}" type="presParOf" srcId="{3D92DDD4-1942-49ED-8931-C7A3DA78DBD5}" destId="{1B3B9E33-EA88-4E7F-94FF-7A4333CCAB02}" srcOrd="19" destOrd="0" presId="urn:microsoft.com/office/officeart/2005/8/layout/process5"/>
    <dgm:cxn modelId="{2CEBF929-FA0F-4B81-8544-3CF4B5885FFF}" type="presParOf" srcId="{1B3B9E33-EA88-4E7F-94FF-7A4333CCAB02}" destId="{E5C3D8E6-EC94-4F0C-9389-00C0F2D5B575}" srcOrd="0" destOrd="0" presId="urn:microsoft.com/office/officeart/2005/8/layout/process5"/>
    <dgm:cxn modelId="{F5FA5108-5FEF-4CA7-8C8D-F1D5EEFB6267}" type="presParOf" srcId="{3D92DDD4-1942-49ED-8931-C7A3DA78DBD5}" destId="{21098BF3-5D26-4291-AB8B-8884E0F6F873}" srcOrd="20" destOrd="0" presId="urn:microsoft.com/office/officeart/2005/8/layout/process5"/>
    <dgm:cxn modelId="{FC434A87-2D5C-4F40-82F2-4027AA81F282}" type="presParOf" srcId="{3D92DDD4-1942-49ED-8931-C7A3DA78DBD5}" destId="{809248FA-F02F-4243-B1BB-FC765A890353}" srcOrd="21" destOrd="0" presId="urn:microsoft.com/office/officeart/2005/8/layout/process5"/>
    <dgm:cxn modelId="{561CB7D3-E060-4908-A6A0-9601A912B8A8}" type="presParOf" srcId="{809248FA-F02F-4243-B1BB-FC765A890353}" destId="{F5982650-392F-4520-885C-08527D687066}" srcOrd="0" destOrd="0" presId="urn:microsoft.com/office/officeart/2005/8/layout/process5"/>
    <dgm:cxn modelId="{97871C43-5A6D-48D4-A9F7-91A03D6188F6}" type="presParOf" srcId="{3D92DDD4-1942-49ED-8931-C7A3DA78DBD5}" destId="{42120F86-960F-48B4-8C17-CB62BF0B243A}" srcOrd="22" destOrd="0" presId="urn:microsoft.com/office/officeart/2005/8/layout/process5"/>
  </dgm:cxnLst>
  <dgm:bg>
    <a:noFill/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EF5BEF6-5742-4D0D-8F6B-BAA2511223D6}">
      <dsp:nvSpPr>
        <dsp:cNvPr id="0" name=""/>
        <dsp:cNvSpPr/>
      </dsp:nvSpPr>
      <dsp:spPr>
        <a:xfrm>
          <a:off x="2039478" y="1165981"/>
          <a:ext cx="2702842" cy="2702842"/>
        </a:xfrm>
        <a:prstGeom prst="ellipse">
          <a:avLst/>
        </a:prstGeom>
        <a:solidFill>
          <a:srgbClr val="F294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Enterprise</a:t>
          </a:r>
          <a:endParaRPr lang="en-US" sz="2800" b="1" kern="1200" dirty="0"/>
        </a:p>
      </dsp:txBody>
      <dsp:txXfrm>
        <a:off x="2039478" y="1165981"/>
        <a:ext cx="2702842" cy="2702842"/>
      </dsp:txXfrm>
    </dsp:sp>
    <dsp:sp modelId="{D589A20A-A5FA-4EBE-9118-094B9A86EDA3}">
      <dsp:nvSpPr>
        <dsp:cNvPr id="0" name=""/>
        <dsp:cNvSpPr/>
      </dsp:nvSpPr>
      <dsp:spPr>
        <a:xfrm>
          <a:off x="2510442" y="-97356"/>
          <a:ext cx="1760915" cy="1712913"/>
        </a:xfrm>
        <a:prstGeom prst="ellipse">
          <a:avLst/>
        </a:prstGeom>
        <a:solidFill>
          <a:srgbClr val="96BA3A">
            <a:alpha val="66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Mobile Operator</a:t>
          </a:r>
          <a:endParaRPr lang="en-US" sz="1600" b="1" kern="1200" dirty="0"/>
        </a:p>
      </dsp:txBody>
      <dsp:txXfrm>
        <a:off x="2510442" y="-97356"/>
        <a:ext cx="1760915" cy="1712913"/>
      </dsp:txXfrm>
    </dsp:sp>
    <dsp:sp modelId="{6B349597-056A-4720-9B9C-4B577CA83A13}">
      <dsp:nvSpPr>
        <dsp:cNvPr id="0" name=""/>
        <dsp:cNvSpPr/>
      </dsp:nvSpPr>
      <dsp:spPr>
        <a:xfrm>
          <a:off x="4182687" y="1117600"/>
          <a:ext cx="1760915" cy="1712913"/>
        </a:xfrm>
        <a:prstGeom prst="ellipse">
          <a:avLst/>
        </a:prstGeom>
        <a:solidFill>
          <a:srgbClr val="96BA3A">
            <a:alpha val="66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Enterprise applications</a:t>
          </a:r>
          <a:endParaRPr lang="en-US" sz="1600" b="1" kern="1200" dirty="0"/>
        </a:p>
      </dsp:txBody>
      <dsp:txXfrm>
        <a:off x="4182687" y="1117600"/>
        <a:ext cx="1760915" cy="1712913"/>
      </dsp:txXfrm>
    </dsp:sp>
    <dsp:sp modelId="{3073904F-8091-45ED-B9DE-866858DE78CA}">
      <dsp:nvSpPr>
        <dsp:cNvPr id="0" name=""/>
        <dsp:cNvSpPr/>
      </dsp:nvSpPr>
      <dsp:spPr>
        <a:xfrm>
          <a:off x="3543946" y="3083443"/>
          <a:ext cx="1760915" cy="1712913"/>
        </a:xfrm>
        <a:prstGeom prst="ellipse">
          <a:avLst/>
        </a:prstGeom>
        <a:solidFill>
          <a:srgbClr val="96BA3A">
            <a:alpha val="66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ISVs and software developers</a:t>
          </a:r>
          <a:endParaRPr lang="en-US" sz="1600" b="1" kern="1200" dirty="0"/>
        </a:p>
      </dsp:txBody>
      <dsp:txXfrm>
        <a:off x="3543946" y="3083443"/>
        <a:ext cx="1760915" cy="1712913"/>
      </dsp:txXfrm>
    </dsp:sp>
    <dsp:sp modelId="{34987919-39AE-4AC1-B433-AC620B33C045}">
      <dsp:nvSpPr>
        <dsp:cNvPr id="0" name=""/>
        <dsp:cNvSpPr/>
      </dsp:nvSpPr>
      <dsp:spPr>
        <a:xfrm>
          <a:off x="1476937" y="3083443"/>
          <a:ext cx="1760915" cy="1712913"/>
        </a:xfrm>
        <a:prstGeom prst="ellipse">
          <a:avLst/>
        </a:prstGeom>
        <a:solidFill>
          <a:srgbClr val="96BA3A">
            <a:alpha val="66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Device OEMs</a:t>
          </a:r>
          <a:endParaRPr lang="en-US" sz="1600" b="1" kern="1200" dirty="0"/>
        </a:p>
      </dsp:txBody>
      <dsp:txXfrm>
        <a:off x="1476937" y="3083443"/>
        <a:ext cx="1760915" cy="1712913"/>
      </dsp:txXfrm>
    </dsp:sp>
    <dsp:sp modelId="{2D972E07-62D8-42A5-A334-7C301701393C}">
      <dsp:nvSpPr>
        <dsp:cNvPr id="0" name=""/>
        <dsp:cNvSpPr/>
      </dsp:nvSpPr>
      <dsp:spPr>
        <a:xfrm>
          <a:off x="838196" y="1117600"/>
          <a:ext cx="1760915" cy="1712913"/>
        </a:xfrm>
        <a:prstGeom prst="ellipse">
          <a:avLst/>
        </a:prstGeom>
        <a:solidFill>
          <a:srgbClr val="96BA3A">
            <a:alpha val="66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Peripheral OEMs</a:t>
          </a:r>
          <a:endParaRPr lang="en-US" sz="1600" b="1" kern="1200" dirty="0"/>
        </a:p>
      </dsp:txBody>
      <dsp:txXfrm>
        <a:off x="838196" y="1117600"/>
        <a:ext cx="1760915" cy="171291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919A1AD-9D93-4A2A-81F3-01C060CB0BB5}" type="datetimeFigureOut">
              <a:rPr lang="en-US"/>
              <a:pPr>
                <a:defRPr/>
              </a:pPr>
              <a:t>2/19/2011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061D9D-14EB-4AC8-BFA5-A790BB66EE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9856DF-7ADF-4B1F-A321-23A0E6136887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7F7D3EB-5835-4C9F-BE30-92C50BB07C4A}" type="slidenum">
              <a:rPr lang="en-US" sz="1200">
                <a:latin typeface="Calibri" pitchFamily="34" charset="0"/>
              </a:rPr>
              <a:pPr algn="r"/>
              <a:t>10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7F7D3EB-5835-4C9F-BE30-92C50BB07C4A}" type="slidenum">
              <a:rPr lang="en-US" sz="1200">
                <a:latin typeface="Calibri" pitchFamily="34" charset="0"/>
              </a:rPr>
              <a:pPr algn="r"/>
              <a:t>11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DA189-D449-4431-BEF0-842D1D4EE694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DA189-D449-4431-BEF0-842D1D4EE694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DA189-D449-4431-BEF0-842D1D4EE694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7988" cy="4116388"/>
          </a:xfrm>
          <a:noFill/>
        </p:spPr>
        <p:txBody>
          <a:bodyPr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9636" name="Slide Number Placeholder 3"/>
          <p:cNvSpPr txBox="1">
            <a:spLocks noGrp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6BE1ACE-1AF3-4B67-86CD-8DD172C8B3E4}" type="slidenum">
              <a:rPr lang="en-US" sz="1200"/>
              <a:pPr algn="r"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39168C-F010-4B4F-A326-6351A66ECE65}" type="slidenum">
              <a:rPr lang="en-US">
                <a:latin typeface="Arial" pitchFamily="34" charset="0"/>
              </a:rPr>
              <a:pPr>
                <a:defRPr/>
              </a:pPr>
              <a:t>31</a:t>
            </a:fld>
            <a:endParaRPr lang="en-US">
              <a:latin typeface="Arial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Volumes\Design%20A-J\AirTel\*pending%20deliverables\creative%20development\Powerpoint\17.10.10_Peter\DIVIDER%20ARTWORK-02.jpg" TargetMode="External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Volumes\Design%20A-J\AirTel\*pending%20deliverables\creative%20development\Powerpoint\17.10.10_Peter\DIVIDER%20ARTWORK-02.jpg" TargetMode="External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Volumes\Design%20A-J\AirTel\*pending%20deliverables\creative%20development\Powerpoint\17.10.10_Peter\DIVIDER%20ARTWORK-02.jpg" TargetMode="External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:\Ashish_l\Ash\TBU\TBU Stuff\On Screen LOGO LIBRARY\BRAND MARK LOCKUPS\CONSUMER\CONSUMER APPS_LOCKUP 1\SCREEN\150DPI VERSIONS_USE WITH POWERPOINT\AIRTEL_LOGO_CONS_SOLID_REV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800600"/>
            <a:ext cx="13652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362200"/>
            <a:ext cx="7772400" cy="762000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yriad Pro Black I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352800"/>
            <a:ext cx="6400800" cy="685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Myriad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EBE70-A991-450E-ABD6-902674527DF9}" type="datetimeFigureOut">
              <a:rPr lang="en-US"/>
              <a:pPr>
                <a:defRPr/>
              </a:pPr>
              <a:t>2/19/2011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242F8-0B78-4269-97E2-E47D1CE13E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713C8-CE9F-4798-A78B-4F092B7C2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515D2-700B-4981-B397-4EA263BAF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6951662" cy="603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412875"/>
            <a:ext cx="4098925" cy="4824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19638" y="1412875"/>
            <a:ext cx="4100512" cy="2335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19638" y="3900488"/>
            <a:ext cx="4100512" cy="233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Enterprise Services</a:t>
            </a:r>
            <a:br>
              <a:rPr lang="en-US"/>
            </a:br>
            <a:r>
              <a:rPr lang="en-US"/>
              <a:t>    </a:t>
            </a:r>
            <a:r>
              <a:rPr lang="en-US" sz="1000"/>
              <a:t>Carrier </a:t>
            </a:r>
            <a:r>
              <a:rPr lang="en-US" sz="1000">
                <a:solidFill>
                  <a:srgbClr val="000000"/>
                </a:solidFill>
              </a:rPr>
              <a:t>I</a:t>
            </a:r>
            <a:r>
              <a:rPr lang="en-US" sz="1000"/>
              <a:t> Corporate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57A3-0659-4279-A0E4-6E3EEA5C7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rgbClr val="ED24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7A6C-6A30-4CFC-A0DC-4AB36D83922C}" type="datetimeFigureOut">
              <a:rPr lang="en-US" smtClean="0"/>
              <a:pPr/>
              <a:t>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B478E-14FE-40BA-B11F-AEE120BDC9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E:\Ashish_l\Ash\TBU\TBU Stuff\Logo  17 Jan\AIRTEL LOCKUP F_V\Digital\AIRTEL_F_V_3D white (REVERSED)_RGB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4572000"/>
            <a:ext cx="1904999" cy="1904999"/>
          </a:xfrm>
          <a:prstGeom prst="rect">
            <a:avLst/>
          </a:prstGeom>
          <a:noFill/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533400" y="2438400"/>
            <a:ext cx="86106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200">
                <a:solidFill>
                  <a:schemeClr val="bg1"/>
                </a:solidFill>
                <a:latin typeface="Myraid pro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aid pro black "/>
                <a:ea typeface="+mn-ea"/>
                <a:cs typeface="+mn-cs"/>
              </a:rPr>
              <a:t>thank you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aid pro black 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Enterprise Services</a:t>
            </a:r>
            <a:br>
              <a:rPr lang="en-US"/>
            </a:br>
            <a:r>
              <a:rPr lang="en-US"/>
              <a:t>    </a:t>
            </a:r>
            <a:r>
              <a:rPr lang="en-US" sz="1000"/>
              <a:t>Carrier </a:t>
            </a:r>
            <a:r>
              <a:rPr lang="en-US" sz="1000">
                <a:solidFill>
                  <a:srgbClr val="000000"/>
                </a:solidFill>
              </a:rPr>
              <a:t>I</a:t>
            </a:r>
            <a:r>
              <a:rPr lang="en-US" sz="1000"/>
              <a:t> Corporate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346DD-C8E9-4CA7-B8EF-8F0404113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powerpoint slide template12-0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AIRTEL_LOGO2_REVERSED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3238" y="346075"/>
            <a:ext cx="69373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227013" y="573088"/>
            <a:ext cx="1144587" cy="798512"/>
          </a:xfrm>
          <a:prstGeom prst="rect">
            <a:avLst/>
          </a:prstGeom>
        </p:spPr>
        <p:txBody>
          <a:bodyPr/>
          <a:lstStyle/>
          <a:p>
            <a:pPr defTabSz="457200" fontAlgn="auto">
              <a:lnSpc>
                <a:spcPts val="4400"/>
              </a:lnSpc>
              <a:spcAft>
                <a:spcPts val="1200"/>
              </a:spcAft>
              <a:defRPr/>
            </a:pPr>
            <a:endParaRPr lang="en-US" sz="4400" dirty="0">
              <a:solidFill>
                <a:schemeClr val="bg1"/>
              </a:solidFill>
              <a:latin typeface="Myriad Pro Black It"/>
              <a:ea typeface="+mj-ea"/>
              <a:cs typeface="Myriad Pro Black It"/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81000" y="304800"/>
            <a:ext cx="762000" cy="8413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Myriad Pro Black It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 smtClean="0"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057400"/>
            <a:ext cx="7772400" cy="841375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yriad Pro Black I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20AFB-5B4F-4446-8782-4A2848CAF726}" type="datetimeFigureOut">
              <a:rPr lang="en-US"/>
              <a:pPr>
                <a:defRPr/>
              </a:pPr>
              <a:t>2/19/2011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85535-8F43-4ABD-904A-3219EC66A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powerpoint slide template9-0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AIRTEL_LOGO2_REVERSED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3238" y="346075"/>
            <a:ext cx="69373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Ashish_l\Ash\TBU\TBU Stuff\On Screen LOGO LIBRARY\BRAND MARK LOCKUPS\CORPORATE\CORPORATE APPS_LOCKUP 2\SCREEN\150DPI VERSIONS_USE WITH POWERPOINT\AIRTEL_LOGO_COR2_MESH_RED_RG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093788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057400"/>
            <a:ext cx="6477000" cy="1066800"/>
          </a:xfrm>
        </p:spPr>
        <p:txBody>
          <a:bodyPr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Myriad Pro Black I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5F902-F03B-4800-BD8B-4B5A47E8AA1E}" type="datetimeFigureOut">
              <a:rPr lang="en-US"/>
              <a:pPr>
                <a:defRPr/>
              </a:pPr>
              <a:t>2/19/2011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3101F-C168-4FA4-8604-D1496F00B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ivider 5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AIRTEL_LOGO2_REVERSED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3238" y="346075"/>
            <a:ext cx="69373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Ashish_l\Ash\TBU\TBU Stuff\On Screen LOGO LIBRARY\BRAND MARK LOCKUPS\CORPORATE\CORPORATE APPS_LOCKUP 2\SCREEN\150DPI VERSIONS_USE WITH POWERPOINT\AIRTEL_LOGO_COR2_MESH_RED_RG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093788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114800"/>
            <a:ext cx="7772400" cy="841375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yriad Pro Black I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5058C-0D05-46DC-9A52-67D2AAE1A986}" type="datetimeFigureOut">
              <a:rPr lang="en-US"/>
              <a:pPr>
                <a:defRPr/>
              </a:pPr>
              <a:t>2/19/2011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7D341-EDC9-4D60-AC3B-1EE6318FA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owerpoint slide template13-0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AIRTEL_LOGO2_REVERSED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3238" y="346075"/>
            <a:ext cx="69373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Ashish_l\Ash\TBU\TBU Stuff\On Screen LOGO LIBRARY\BRAND MARK LOCKUPS\CORPORATE\CORPORATE APPS_LOCKUP 2\SCREEN\150DPI VERSIONS_USE WITH POWERPOINT\AIRTEL_LOGO_COR2_MESH_RED_RG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093788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514600"/>
            <a:ext cx="7772400" cy="841375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yriad Pro Black I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EF81-4E15-41D3-941A-8806AC587D5C}" type="datetimeFigureOut">
              <a:rPr lang="en-US"/>
              <a:pPr>
                <a:defRPr/>
              </a:pPr>
              <a:t>2/19/2011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8534D-FC02-4887-B331-83EC72CF9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VIDER ARTWORK-02.jpg" descr="/Volumes/Design A-J/AirTel/*pending deliverables/creative development/Powerpoint/17.10.10_Peter/DIVIDER ARTWORK-02.jpg"/>
          <p:cNvPicPr>
            <a:picLocks noChangeAspect="1"/>
          </p:cNvPicPr>
          <p:nvPr userDrawn="1"/>
        </p:nvPicPr>
        <p:blipFill>
          <a:blip r:embed="rId2" r:link="rId3" cstate="print"/>
          <a:srcRect l="4430" t="77248" r="833"/>
          <a:stretch>
            <a:fillRect/>
          </a:stretch>
        </p:blipFill>
        <p:spPr bwMode="auto">
          <a:xfrm>
            <a:off x="0" y="54102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AIRTEL_LOGO2_REVERSED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5943600"/>
            <a:ext cx="6921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F0D5B-1E5E-4715-BF87-6108FDE1A5D9}" type="datetimeFigureOut">
              <a:rPr lang="en-US"/>
              <a:pPr>
                <a:defRPr/>
              </a:pPr>
              <a:t>2/19/2011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2A2CD-D4DB-42E8-8929-6C7E5408A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VIDER ARTWORK-02.jpg" descr="/Volumes/Design A-J/AirTel/*pending deliverables/creative development/Powerpoint/17.10.10_Peter/DIVIDER ARTWORK-02.jpg"/>
          <p:cNvPicPr>
            <a:picLocks noChangeAspect="1"/>
          </p:cNvPicPr>
          <p:nvPr userDrawn="1"/>
        </p:nvPicPr>
        <p:blipFill>
          <a:blip r:embed="rId2" r:link="rId3" cstate="print"/>
          <a:srcRect l="4430" t="77248" r="833"/>
          <a:stretch>
            <a:fillRect/>
          </a:stretch>
        </p:blipFill>
        <p:spPr bwMode="auto">
          <a:xfrm>
            <a:off x="0" y="54102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AIRTEL_LOGO2_REVERSED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5943600"/>
            <a:ext cx="6921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F5233-1CFE-4ED3-8A0E-6CF4C026E930}" type="datetimeFigureOut">
              <a:rPr lang="en-US"/>
              <a:pPr>
                <a:defRPr/>
              </a:pPr>
              <a:t>2/19/2011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EA3F5-FDE0-4A26-9736-A3963D500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VIDER ARTWORK-02.jpg" descr="/Volumes/Design A-J/AirTel/*pending deliverables/creative development/Powerpoint/17.10.10_Peter/DIVIDER ARTWORK-02.jpg"/>
          <p:cNvPicPr>
            <a:picLocks noChangeAspect="1"/>
          </p:cNvPicPr>
          <p:nvPr userDrawn="1"/>
        </p:nvPicPr>
        <p:blipFill>
          <a:blip r:embed="rId2" r:link="rId3" cstate="print"/>
          <a:srcRect l="4430" t="77248" r="833"/>
          <a:stretch>
            <a:fillRect/>
          </a:stretch>
        </p:blipFill>
        <p:spPr bwMode="auto">
          <a:xfrm>
            <a:off x="0" y="54102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AIRTEL_LOGO2_REVERSED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5943600"/>
            <a:ext cx="6921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905000"/>
            <a:ext cx="44958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905000"/>
            <a:ext cx="3998912" cy="28987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3400" y="2590800"/>
            <a:ext cx="4495800" cy="1981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9EA96-E5DF-481D-A7D8-A5C734A1CC31}" type="datetimeFigureOut">
              <a:rPr lang="en-US"/>
              <a:pPr>
                <a:defRPr/>
              </a:pPr>
              <a:t>2/19/2011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74818-5B58-4A76-AA6D-8059488AB3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249028-853F-4E05-A549-F2D3C9B8FF27}" type="datetimeFigureOut">
              <a:rPr lang="en-US"/>
              <a:pPr>
                <a:defRPr/>
              </a:pPr>
              <a:t>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E60881-B2F5-499F-97CC-16DE7D7ED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8EE02F-5C9C-40F1-A83F-D4327E65E532}" type="datetimeFigureOut">
              <a:rPr lang="en-US"/>
              <a:pPr>
                <a:defRPr/>
              </a:pPr>
              <a:t>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299D95-DA67-438D-9D87-E6750A862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45B5D3-C51F-4646-BF62-921DA5EF98E2}" type="datetimeFigureOut">
              <a:rPr lang="en-US"/>
              <a:pPr>
                <a:defRPr/>
              </a:pPr>
              <a:t>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36E4E9-6CC7-4BFD-A153-2753B3D07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3C0EAB-D0A4-41AA-BAA9-962B6A954BF3}" type="datetimeFigureOut">
              <a:rPr lang="en-US"/>
              <a:pPr>
                <a:defRPr/>
              </a:pPr>
              <a:t>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48CBB8-ADF0-4D40-AEFF-F8947BA8A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5BADCF-7AD3-489C-9CF3-0BB977B8F94D}" type="datetimeFigureOut">
              <a:rPr lang="en-US"/>
              <a:pPr>
                <a:defRPr/>
              </a:pPr>
              <a:t>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D37F2B-6CD9-405A-9DCA-38F76EF37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7620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631836-A5A4-4416-B67F-173C742EA663}" type="datetimeFigureOut">
              <a:rPr lang="en-US"/>
              <a:pPr>
                <a:defRPr/>
              </a:pPr>
              <a:t>2/19/2011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EF460E-8401-42EF-923D-83E34C6365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3" r:id="rId5"/>
    <p:sldLayoutId id="2147483755" r:id="rId6"/>
    <p:sldLayoutId id="2147483756" r:id="rId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ED1C24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ED1C24"/>
          </a:solidFill>
          <a:latin typeface="Myriad Pro Black It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ED1C24"/>
          </a:solidFill>
          <a:latin typeface="Myriad Pro Black It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ED1C24"/>
          </a:solidFill>
          <a:latin typeface="Myriad Pro Black It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ED1C24"/>
          </a:solidFill>
          <a:latin typeface="Myriad Pro Black It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rgbClr val="ED1C24"/>
          </a:solidFill>
          <a:latin typeface="Myriad Pro Black It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rgbClr val="ED1C24"/>
          </a:solidFill>
          <a:latin typeface="Myriad Pro Black It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rgbClr val="ED1C24"/>
          </a:solidFill>
          <a:latin typeface="Myriad Pro Black It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rgbClr val="ED1C24"/>
          </a:solidFill>
          <a:latin typeface="Myriad Pro Black It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Backup/Media%20Clipping%20-%20Bangalore%20Traffic%20Police.wmv" TargetMode="Externa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hyperlink" Target="Backup/Track%20MATE%201.1.ppt" TargetMode="External"/><Relationship Id="rId5" Type="http://schemas.openxmlformats.org/officeDocument/2006/relationships/hyperlink" Target="Training%20MATE/Airtel%20Track%20MATE.ppt" TargetMode="Externa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hyperlink" Target="Backup/KYC%20MATE1.1.ppt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hyperlink" Target="Backup/Sales%20MATE%201.1.pp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hyperlink" Target="Backup/Media%20MATE%201.1.ppt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5.jpeg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ctrTitle"/>
          </p:nvPr>
        </p:nvSpPr>
        <p:spPr>
          <a:xfrm>
            <a:off x="304800" y="2362200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i="1" dirty="0" smtClean="0"/>
              <a:t>enterprise mobile applications</a:t>
            </a:r>
          </a:p>
        </p:txBody>
      </p:sp>
      <p:sp>
        <p:nvSpPr>
          <p:cNvPr id="2662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enabling business transformation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81000" y="4343400"/>
            <a:ext cx="2895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vinod gadiyaram</a:t>
            </a:r>
          </a:p>
          <a:p>
            <a:endParaRPr lang="en-US" sz="5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Feb 2011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7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792163"/>
          </a:xfrm>
        </p:spPr>
        <p:txBody>
          <a:bodyPr/>
          <a:lstStyle/>
          <a:p>
            <a:pPr eaLnBrk="1" hangingPunct="1"/>
            <a:r>
              <a:rPr lang="en-US" dirty="0" smtClean="0">
                <a:cs typeface="Arial" pitchFamily="34" charset="0"/>
              </a:rPr>
              <a:t>common applications</a:t>
            </a:r>
            <a:endParaRPr lang="en-US" dirty="0" smtClean="0"/>
          </a:p>
        </p:txBody>
      </p:sp>
      <p:sp>
        <p:nvSpPr>
          <p:cNvPr id="5325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4D2E4C78-04C3-4D72-8164-F92EE1C2042F}" type="slidenum">
              <a:rPr lang="en-US" smtClean="0">
                <a:solidFill>
                  <a:srgbClr val="898989"/>
                </a:solidFill>
                <a:latin typeface="Arial" pitchFamily="34" charset="0"/>
                <a:cs typeface="Arial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dirty="0" smtClean="0">
              <a:solidFill>
                <a:srgbClr val="898989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457200" y="1143000"/>
          <a:ext cx="7467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 smtClean="0">
                <a:cs typeface="Arial" pitchFamily="34" charset="0"/>
              </a:rPr>
              <a:t>SaaS offerings from TSPs</a:t>
            </a:r>
            <a:endParaRPr lang="en-US" dirty="0" smtClean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676400"/>
          </a:xfrm>
        </p:spPr>
        <p:txBody>
          <a:bodyPr/>
          <a:lstStyle/>
          <a:p>
            <a:pPr marL="66675" indent="-115888" eaLnBrk="1" hangingPunct="1">
              <a:spcBef>
                <a:spcPts val="1200"/>
              </a:spcBef>
              <a:buFontTx/>
              <a:buChar char="•"/>
            </a:pPr>
            <a:r>
              <a:rPr lang="en-AU" sz="1800" dirty="0" smtClean="0">
                <a:solidFill>
                  <a:srgbClr val="404040"/>
                </a:solidFill>
              </a:rPr>
              <a:t>Single ownership for end-to-end solution delivery and support</a:t>
            </a:r>
          </a:p>
          <a:p>
            <a:pPr marL="66675" indent="-115888" eaLnBrk="1" hangingPunct="1">
              <a:spcBef>
                <a:spcPts val="1200"/>
              </a:spcBef>
              <a:buFontTx/>
              <a:buChar char="•"/>
            </a:pPr>
            <a:r>
              <a:rPr lang="en-AU" sz="1800" dirty="0" smtClean="0">
                <a:solidFill>
                  <a:srgbClr val="404040"/>
                </a:solidFill>
              </a:rPr>
              <a:t>Ease of scaling up</a:t>
            </a:r>
          </a:p>
          <a:p>
            <a:pPr marL="66675" indent="-115888" eaLnBrk="1" hangingPunct="1">
              <a:spcBef>
                <a:spcPts val="1200"/>
              </a:spcBef>
              <a:buFontTx/>
              <a:buChar char="•"/>
            </a:pPr>
            <a:r>
              <a:rPr lang="en-AU" sz="1800" dirty="0" smtClean="0">
                <a:solidFill>
                  <a:srgbClr val="404040"/>
                </a:solidFill>
              </a:rPr>
              <a:t>Great reach</a:t>
            </a:r>
          </a:p>
          <a:p>
            <a:pPr marL="66675" indent="-115888" eaLnBrk="1" hangingPunct="1">
              <a:spcBef>
                <a:spcPts val="1200"/>
              </a:spcBef>
              <a:buFontTx/>
              <a:buChar char="•"/>
            </a:pPr>
            <a:r>
              <a:rPr lang="en-AU" sz="1800" dirty="0" smtClean="0">
                <a:solidFill>
                  <a:srgbClr val="404040"/>
                </a:solidFill>
              </a:rPr>
              <a:t>Large, trusted, stable partners to deal with</a:t>
            </a:r>
          </a:p>
          <a:p>
            <a:pPr marL="66675" indent="-115888" eaLnBrk="1" hangingPunct="1">
              <a:spcBef>
                <a:spcPts val="1200"/>
              </a:spcBef>
              <a:buFontTx/>
              <a:buChar char="•"/>
            </a:pPr>
            <a:r>
              <a:rPr lang="en-AU" sz="1800" dirty="0" smtClean="0">
                <a:solidFill>
                  <a:srgbClr val="404040"/>
                </a:solidFill>
              </a:rPr>
              <a:t>Leverage on multi-pronged relationships with the operator</a:t>
            </a:r>
          </a:p>
          <a:p>
            <a:pPr marL="66675" indent="-115888" eaLnBrk="1" hangingPunct="1">
              <a:spcBef>
                <a:spcPts val="1200"/>
              </a:spcBef>
              <a:buFontTx/>
              <a:buChar char="•"/>
            </a:pPr>
            <a:r>
              <a:rPr lang="en-AU" sz="1800" dirty="0" smtClean="0">
                <a:solidFill>
                  <a:srgbClr val="404040"/>
                </a:solidFill>
              </a:rPr>
              <a:t>Flexible business models can be offered by the operator</a:t>
            </a:r>
          </a:p>
          <a:p>
            <a:pPr marL="66675" indent="-115888" eaLnBrk="1" hangingPunct="1">
              <a:spcBef>
                <a:spcPts val="1200"/>
              </a:spcBef>
              <a:buFontTx/>
              <a:buChar char="•"/>
            </a:pPr>
            <a:r>
              <a:rPr lang="en-AU" sz="1800" dirty="0" smtClean="0">
                <a:solidFill>
                  <a:srgbClr val="404040"/>
                </a:solidFill>
              </a:rPr>
              <a:t>Lower TCO with operators having greater bargaining power with partners</a:t>
            </a:r>
          </a:p>
          <a:p>
            <a:pPr marL="66675" indent="-115888" eaLnBrk="1" hangingPunct="1">
              <a:spcBef>
                <a:spcPts val="1200"/>
              </a:spcBef>
              <a:buFontTx/>
              <a:buChar char="•"/>
            </a:pPr>
            <a:r>
              <a:rPr lang="en-AU" sz="1800" dirty="0" smtClean="0">
                <a:solidFill>
                  <a:srgbClr val="404040"/>
                </a:solidFill>
              </a:rPr>
              <a:t>Huge investments by operators on cutting – edge technology and platforms</a:t>
            </a:r>
          </a:p>
          <a:p>
            <a:pPr marL="66675" indent="-115888" eaLnBrk="1" hangingPunct="1">
              <a:spcBef>
                <a:spcPts val="1200"/>
              </a:spcBef>
              <a:buFontTx/>
              <a:buChar char="•"/>
            </a:pPr>
            <a:r>
              <a:rPr lang="en-AU" sz="1800" dirty="0" smtClean="0">
                <a:solidFill>
                  <a:srgbClr val="404040"/>
                </a:solidFill>
              </a:rPr>
              <a:t>Domain expertise</a:t>
            </a:r>
          </a:p>
          <a:p>
            <a:pPr marL="66675" indent="-115888" eaLnBrk="1" hangingPunct="1">
              <a:spcBef>
                <a:spcPts val="1200"/>
              </a:spcBef>
              <a:buFontTx/>
              <a:buChar char="•"/>
            </a:pPr>
            <a:r>
              <a:rPr lang="en-AU" sz="1800" dirty="0" smtClean="0">
                <a:solidFill>
                  <a:srgbClr val="404040"/>
                </a:solidFill>
              </a:rPr>
              <a:t>Strong OEM partnerships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6"/>
          <p:cNvSpPr txBox="1">
            <a:spLocks noChangeArrowheads="1"/>
          </p:cNvSpPr>
          <p:nvPr/>
        </p:nvSpPr>
        <p:spPr bwMode="auto">
          <a:xfrm>
            <a:off x="152400" y="90488"/>
            <a:ext cx="9890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FFFF"/>
              </a:buClr>
              <a:buFont typeface="Arial" pitchFamily="34" charset="0"/>
              <a:buNone/>
            </a:pPr>
            <a:r>
              <a:rPr lang="en-US" sz="800" dirty="0">
                <a:solidFill>
                  <a:srgbClr val="FFFFFF"/>
                </a:solidFill>
                <a:sym typeface="Calibri" pitchFamily="34" charset="0"/>
              </a:rPr>
              <a:t>Airtel for business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55563" y="6477000"/>
            <a:ext cx="1525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FFFF"/>
              </a:buClr>
              <a:buFont typeface="Arial" pitchFamily="34" charset="0"/>
              <a:buNone/>
            </a:pPr>
            <a:r>
              <a:rPr lang="en-US" sz="700" dirty="0">
                <a:solidFill>
                  <a:srgbClr val="FFFFFF"/>
                </a:solidFill>
                <a:ea typeface="ヒラギノ角ゴ Pro W3" pitchFamily="1" charset="-128"/>
                <a:sym typeface="Calibri" pitchFamily="34" charset="0"/>
              </a:rPr>
              <a:t>© Copyright Bharti Airtel Ltd.</a:t>
            </a:r>
          </a:p>
          <a:p>
            <a:pPr>
              <a:buClr>
                <a:srgbClr val="FFFFFF"/>
              </a:buClr>
              <a:buFont typeface="Arial" pitchFamily="34" charset="0"/>
              <a:buNone/>
            </a:pPr>
            <a:r>
              <a:rPr lang="en-US" sz="700" dirty="0">
                <a:solidFill>
                  <a:srgbClr val="FFFFFF"/>
                </a:solidFill>
                <a:ea typeface="ヒラギノ角ゴ Pro W3" pitchFamily="1" charset="-128"/>
                <a:sym typeface="Calibri" pitchFamily="34" charset="0"/>
              </a:rPr>
              <a:t>Confidential, Restricted circulation</a:t>
            </a:r>
          </a:p>
        </p:txBody>
      </p:sp>
      <p:sp>
        <p:nvSpPr>
          <p:cNvPr id="36869" name="TextBox 9"/>
          <p:cNvSpPr txBox="1">
            <a:spLocks noChangeArrowheads="1"/>
          </p:cNvSpPr>
          <p:nvPr/>
        </p:nvSpPr>
        <p:spPr bwMode="auto">
          <a:xfrm>
            <a:off x="8818563" y="76200"/>
            <a:ext cx="230187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FFFF"/>
              </a:buClr>
              <a:buFont typeface="Arial" pitchFamily="34" charset="0"/>
              <a:buNone/>
            </a:pPr>
            <a:r>
              <a:rPr lang="en-US" sz="700" dirty="0">
                <a:solidFill>
                  <a:srgbClr val="FFFFFF"/>
                </a:solidFill>
                <a:sym typeface="Calibri" pitchFamily="34" charset="0"/>
              </a:rPr>
              <a:t>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62000" y="1676400"/>
            <a:ext cx="7162800" cy="4114800"/>
            <a:chOff x="304800" y="1219200"/>
            <a:chExt cx="8305800" cy="4876800"/>
          </a:xfrm>
        </p:grpSpPr>
        <p:grpSp>
          <p:nvGrpSpPr>
            <p:cNvPr id="36870" name="Group 7"/>
            <p:cNvGrpSpPr>
              <a:grpSpLocks/>
            </p:cNvGrpSpPr>
            <p:nvPr/>
          </p:nvGrpSpPr>
          <p:grpSpPr bwMode="auto">
            <a:xfrm>
              <a:off x="1600200" y="1219200"/>
              <a:ext cx="5943600" cy="1717675"/>
              <a:chOff x="480" y="864"/>
              <a:chExt cx="3744" cy="1082"/>
            </a:xfrm>
          </p:grpSpPr>
          <p:sp>
            <p:nvSpPr>
              <p:cNvPr id="36873" name="AutoShape 8"/>
              <p:cNvSpPr>
                <a:spLocks noChangeArrowheads="1"/>
              </p:cNvSpPr>
              <p:nvPr/>
            </p:nvSpPr>
            <p:spPr bwMode="auto">
              <a:xfrm>
                <a:off x="480" y="864"/>
                <a:ext cx="3744" cy="1056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 dirty="0">
                  <a:latin typeface="Myria pro"/>
                </a:endParaRPr>
              </a:p>
            </p:txBody>
          </p:sp>
          <p:sp>
            <p:nvSpPr>
              <p:cNvPr id="36874" name="TextBox 15"/>
              <p:cNvSpPr txBox="1">
                <a:spLocks noChangeArrowheads="1"/>
              </p:cNvSpPr>
              <p:nvPr/>
            </p:nvSpPr>
            <p:spPr bwMode="auto">
              <a:xfrm>
                <a:off x="528" y="960"/>
                <a:ext cx="3552" cy="9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FFFFFF"/>
                  </a:buClr>
                  <a:buFont typeface="Arial" pitchFamily="34" charset="0"/>
                  <a:buChar char="•"/>
                </a:pPr>
                <a:r>
                  <a:rPr lang="en-US" sz="1600" dirty="0" smtClean="0">
                    <a:solidFill>
                      <a:schemeClr val="bg1"/>
                    </a:solidFill>
                    <a:latin typeface="Myria pro"/>
                    <a:sym typeface="Calibri" pitchFamily="34" charset="0"/>
                  </a:rPr>
                  <a:t> End-to-End </a:t>
                </a:r>
                <a:r>
                  <a:rPr lang="en-US" sz="1600" dirty="0">
                    <a:solidFill>
                      <a:schemeClr val="bg1"/>
                    </a:solidFill>
                    <a:latin typeface="Myria pro"/>
                    <a:sym typeface="Calibri" pitchFamily="34" charset="0"/>
                  </a:rPr>
                  <a:t>solutions with single ownership</a:t>
                </a:r>
              </a:p>
              <a:p>
                <a:pPr>
                  <a:lnSpc>
                    <a:spcPct val="120000"/>
                  </a:lnSpc>
                  <a:buClr>
                    <a:srgbClr val="FFFFFF"/>
                  </a:buClr>
                  <a:buFont typeface="Arial" pitchFamily="34" charset="0"/>
                  <a:buChar char="•"/>
                </a:pPr>
                <a:r>
                  <a:rPr lang="en-US" sz="1600" dirty="0" smtClean="0">
                    <a:solidFill>
                      <a:schemeClr val="bg1"/>
                    </a:solidFill>
                    <a:latin typeface="Myria pro"/>
                    <a:sym typeface="Calibri" pitchFamily="34" charset="0"/>
                  </a:rPr>
                  <a:t> Device </a:t>
                </a:r>
                <a:r>
                  <a:rPr lang="en-US" sz="1600" dirty="0">
                    <a:solidFill>
                      <a:schemeClr val="bg1"/>
                    </a:solidFill>
                    <a:latin typeface="Myria pro"/>
                    <a:sym typeface="Calibri" pitchFamily="34" charset="0"/>
                  </a:rPr>
                  <a:t>agnostic</a:t>
                </a:r>
              </a:p>
              <a:p>
                <a:pPr>
                  <a:lnSpc>
                    <a:spcPct val="120000"/>
                  </a:lnSpc>
                  <a:buClr>
                    <a:srgbClr val="FFFFFF"/>
                  </a:buClr>
                  <a:buFont typeface="Arial" pitchFamily="34" charset="0"/>
                  <a:buChar char="•"/>
                </a:pPr>
                <a:r>
                  <a:rPr lang="en-US" sz="1600" dirty="0" smtClean="0">
                    <a:solidFill>
                      <a:schemeClr val="bg1"/>
                    </a:solidFill>
                    <a:latin typeface="Myria pro"/>
                    <a:sym typeface="Calibri" pitchFamily="34" charset="0"/>
                  </a:rPr>
                  <a:t> OS </a:t>
                </a:r>
                <a:r>
                  <a:rPr lang="en-US" sz="1600" dirty="0">
                    <a:solidFill>
                      <a:schemeClr val="bg1"/>
                    </a:solidFill>
                    <a:latin typeface="Myria pro"/>
                    <a:sym typeface="Calibri" pitchFamily="34" charset="0"/>
                  </a:rPr>
                  <a:t>agnostic </a:t>
                </a:r>
              </a:p>
              <a:p>
                <a:pPr>
                  <a:lnSpc>
                    <a:spcPct val="120000"/>
                  </a:lnSpc>
                  <a:buClr>
                    <a:srgbClr val="FFFFFF"/>
                  </a:buClr>
                  <a:buFont typeface="Arial" pitchFamily="34" charset="0"/>
                  <a:buChar char="•"/>
                </a:pPr>
                <a:r>
                  <a:rPr lang="en-US" sz="1600" dirty="0" smtClean="0">
                    <a:solidFill>
                      <a:schemeClr val="bg1"/>
                    </a:solidFill>
                    <a:latin typeface="Myria pro"/>
                    <a:sym typeface="Calibri" pitchFamily="34" charset="0"/>
                  </a:rPr>
                  <a:t> Backend </a:t>
                </a:r>
                <a:r>
                  <a:rPr lang="en-US" sz="1600" dirty="0">
                    <a:solidFill>
                      <a:schemeClr val="bg1"/>
                    </a:solidFill>
                    <a:latin typeface="Myria pro"/>
                    <a:sym typeface="Calibri" pitchFamily="34" charset="0"/>
                  </a:rPr>
                  <a:t>application agnostic</a:t>
                </a:r>
              </a:p>
            </p:txBody>
          </p:sp>
        </p:grpSp>
        <p:sp>
          <p:nvSpPr>
            <p:cNvPr id="36871" name="AutoShape 10"/>
            <p:cNvSpPr>
              <a:spLocks noChangeArrowheads="1"/>
            </p:cNvSpPr>
            <p:nvPr/>
          </p:nvSpPr>
          <p:spPr bwMode="auto">
            <a:xfrm>
              <a:off x="304800" y="3276600"/>
              <a:ext cx="3505200" cy="2819400"/>
            </a:xfrm>
            <a:prstGeom prst="roundRect">
              <a:avLst>
                <a:gd name="adj" fmla="val 16667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20000"/>
                </a:lnSpc>
              </a:pPr>
              <a:r>
                <a:rPr lang="en-US" sz="1600" b="1" u="sng" dirty="0">
                  <a:solidFill>
                    <a:schemeClr val="bg1"/>
                  </a:solidFill>
                  <a:latin typeface="Myria pro"/>
                </a:rPr>
                <a:t>Airtel BASE</a:t>
              </a:r>
            </a:p>
            <a:p>
              <a:pPr>
                <a:lnSpc>
                  <a:spcPct val="120000"/>
                </a:lnSpc>
              </a:pPr>
              <a:endParaRPr lang="en-US" sz="1600" b="1" u="sng" dirty="0">
                <a:solidFill>
                  <a:schemeClr val="bg1"/>
                </a:solidFill>
                <a:latin typeface="Myria pro"/>
              </a:endParaRP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Myria pro"/>
                </a:rPr>
                <a:t> Blackberry devices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Myria pro"/>
                </a:rPr>
                <a:t> Hosted at customer location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Myria pro"/>
                </a:rPr>
                <a:t> Templatized applications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Myria pro"/>
                </a:rPr>
                <a:t> Customized applications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Myria pro"/>
                </a:rPr>
                <a:t> MDS</a:t>
              </a:r>
            </a:p>
          </p:txBody>
        </p:sp>
        <p:sp>
          <p:nvSpPr>
            <p:cNvPr id="36872" name="AutoShape 11"/>
            <p:cNvSpPr>
              <a:spLocks noChangeArrowheads="1"/>
            </p:cNvSpPr>
            <p:nvPr/>
          </p:nvSpPr>
          <p:spPr bwMode="auto">
            <a:xfrm>
              <a:off x="5029200" y="3276600"/>
              <a:ext cx="3581400" cy="2819400"/>
            </a:xfrm>
            <a:prstGeom prst="roundRect">
              <a:avLst>
                <a:gd name="adj" fmla="val 16667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137160" anchor="ctr"/>
            <a:lstStyle/>
            <a:p>
              <a:pPr>
                <a:lnSpc>
                  <a:spcPct val="120000"/>
                </a:lnSpc>
              </a:pPr>
              <a:r>
                <a:rPr lang="en-US" sz="1600" b="1" u="sng" dirty="0">
                  <a:solidFill>
                    <a:schemeClr val="bg1"/>
                  </a:solidFill>
                  <a:latin typeface="Myria pro"/>
                </a:rPr>
                <a:t>Airtel MATE</a:t>
              </a:r>
            </a:p>
            <a:p>
              <a:pPr>
                <a:lnSpc>
                  <a:spcPct val="120000"/>
                </a:lnSpc>
              </a:pPr>
              <a:endParaRPr lang="en-US" sz="1600" dirty="0">
                <a:solidFill>
                  <a:schemeClr val="bg1"/>
                </a:solidFill>
                <a:latin typeface="Myria pro"/>
              </a:endParaRP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Myria pro"/>
                </a:rPr>
                <a:t> Mobile / PDA / Laptop / </a:t>
              </a:r>
            </a:p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yria pro"/>
                </a:rPr>
                <a:t>  POS devices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Myria pro"/>
                </a:rPr>
                <a:t> Hosted at Airtel DC / </a:t>
              </a:r>
            </a:p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yria pro"/>
                </a:rPr>
                <a:t>  Customer location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Myria pro"/>
                </a:rPr>
                <a:t> Customized applications</a:t>
              </a:r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enterprise mobile apps from airtel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33400" y="1066801"/>
          <a:ext cx="7696200" cy="5441042"/>
        </p:xfrm>
        <a:graphic>
          <a:graphicData uri="http://schemas.openxmlformats.org/presentationml/2006/ole">
            <p:oleObj spid="_x0000_s93186" name="Photo Editor Photo" r:id="rId3" imgW="6668431" imgH="4715533" progId="">
              <p:embed/>
            </p:oleObj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792163"/>
          </a:xfrm>
        </p:spPr>
        <p:txBody>
          <a:bodyPr/>
          <a:lstStyle/>
          <a:p>
            <a:r>
              <a:rPr lang="en-US" dirty="0" smtClean="0"/>
              <a:t>press releases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792163"/>
          </a:xfrm>
        </p:spPr>
        <p:txBody>
          <a:bodyPr/>
          <a:lstStyle/>
          <a:p>
            <a:r>
              <a:rPr lang="en-US" dirty="0" smtClean="0"/>
              <a:t>press releases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7391400" cy="554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7457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229600" y="5181600"/>
          <a:ext cx="914400" cy="714375"/>
        </p:xfrm>
        <a:graphic>
          <a:graphicData uri="http://schemas.openxmlformats.org/presentationml/2006/ole">
            <p:oleObj spid="_x0000_s147457" name="Package" showAsIcon="1" r:id="rId4" imgW="914400" imgH="714240" progId="Packag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4703532" cy="769441"/>
          </a:xfrm>
          <a:noFill/>
        </p:spPr>
        <p:txBody>
          <a:bodyPr wrap="none" anchor="t">
            <a:spAutoFit/>
          </a:bodyPr>
          <a:lstStyle/>
          <a:p>
            <a:pPr eaLnBrk="1" hangingPunct="1"/>
            <a:r>
              <a:rPr lang="en-US" dirty="0" smtClean="0"/>
              <a:t>3G transformation</a:t>
            </a:r>
            <a:endParaRPr lang="en-US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2000" dirty="0" smtClean="0"/>
              <a:t>Media MATE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m Training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Innovation in advertising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Rural education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4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45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342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57FFA-54E1-4AEC-AA7D-BDE1C173275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 smtClean="0"/>
          </a:p>
        </p:txBody>
      </p:sp>
      <p:sp>
        <p:nvSpPr>
          <p:cNvPr id="3" name="Rectangle 82"/>
          <p:cNvSpPr txBox="1">
            <a:spLocks noChangeArrowheads="1"/>
          </p:cNvSpPr>
          <p:nvPr/>
        </p:nvSpPr>
        <p:spPr bwMode="auto">
          <a:xfrm>
            <a:off x="744538" y="234950"/>
            <a:ext cx="69516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762000" algn="l"/>
              </a:tabLst>
            </a:pPr>
            <a:r>
              <a:rPr lang="en-US" sz="2400" b="1" dirty="0">
                <a:solidFill>
                  <a:schemeClr val="bg1"/>
                </a:solidFill>
                <a:latin typeface="Humnst777 BT"/>
              </a:rPr>
              <a:t>So … It’s Time To Re-think</a:t>
            </a:r>
          </a:p>
        </p:txBody>
      </p:sp>
      <p:sp>
        <p:nvSpPr>
          <p:cNvPr id="58372" name="Text Box 6" descr="Stationery"/>
          <p:cNvSpPr txBox="1">
            <a:spLocks noChangeArrowheads="1"/>
          </p:cNvSpPr>
          <p:nvPr/>
        </p:nvSpPr>
        <p:spPr bwMode="auto">
          <a:xfrm>
            <a:off x="446088" y="1284288"/>
            <a:ext cx="7989887" cy="4278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Humnst777 BT"/>
              </a:rPr>
              <a:t>Time to Re-consider your IT investments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solidFill>
                  <a:srgbClr val="0000FF"/>
                </a:solidFill>
                <a:latin typeface="Humnst777 BT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Humnst777 BT"/>
              </a:rPr>
              <a:t>Business outcome-oriented utility models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solidFill>
                <a:srgbClr val="0000FF"/>
              </a:solidFill>
              <a:latin typeface="Humnst777 BT"/>
            </a:endParaRPr>
          </a:p>
          <a:p>
            <a:r>
              <a:rPr lang="en-US" sz="2400" dirty="0">
                <a:solidFill>
                  <a:srgbClr val="000000"/>
                </a:solidFill>
                <a:latin typeface="Humnst777 BT"/>
              </a:rPr>
              <a:t>Time to Re-duce your physical footprint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solidFill>
                  <a:srgbClr val="0000FF"/>
                </a:solidFill>
                <a:latin typeface="Humnst777 BT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Humnst777 BT"/>
              </a:rPr>
              <a:t>Location-independent, </a:t>
            </a:r>
            <a:r>
              <a:rPr lang="en-US" sz="2000" dirty="0" err="1">
                <a:solidFill>
                  <a:srgbClr val="0000FF"/>
                </a:solidFill>
                <a:latin typeface="Humnst777 BT"/>
              </a:rPr>
              <a:t>virtualize</a:t>
            </a:r>
            <a:r>
              <a:rPr lang="en-US" sz="2000" dirty="0">
                <a:solidFill>
                  <a:srgbClr val="0000FF"/>
                </a:solidFill>
                <a:latin typeface="Humnst777 BT"/>
              </a:rPr>
              <a:t>, outsource mix</a:t>
            </a:r>
          </a:p>
          <a:p>
            <a:pPr lvl="1">
              <a:buFontTx/>
              <a:buChar char="•"/>
            </a:pPr>
            <a:endParaRPr lang="en-US" sz="2000" dirty="0">
              <a:solidFill>
                <a:srgbClr val="000000"/>
              </a:solidFill>
              <a:latin typeface="Humnst777 BT"/>
            </a:endParaRPr>
          </a:p>
          <a:p>
            <a:r>
              <a:rPr lang="en-US" sz="2400" dirty="0">
                <a:solidFill>
                  <a:srgbClr val="000000"/>
                </a:solidFill>
                <a:latin typeface="Humnst777 BT"/>
              </a:rPr>
              <a:t>Time to Re-view /automate your business processes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solidFill>
                  <a:srgbClr val="0000FF"/>
                </a:solidFill>
                <a:latin typeface="Humnst777 BT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Humnst777 BT"/>
              </a:rPr>
              <a:t>Mobility-ready, context-ready, flexible, efficient &amp; cost effective</a:t>
            </a:r>
          </a:p>
          <a:p>
            <a:pPr>
              <a:buFont typeface="Wingdings" pitchFamily="2" charset="2"/>
              <a:buChar char="Ø"/>
            </a:pPr>
            <a:endParaRPr lang="en-US" sz="2000" dirty="0">
              <a:solidFill>
                <a:srgbClr val="0000FF"/>
              </a:solidFill>
              <a:latin typeface="Humnst777 BT"/>
            </a:endParaRPr>
          </a:p>
          <a:p>
            <a:pPr>
              <a:buFont typeface="Wingdings" pitchFamily="2" charset="2"/>
              <a:buNone/>
            </a:pPr>
            <a:r>
              <a:rPr lang="en-US" sz="2400" dirty="0">
                <a:solidFill>
                  <a:srgbClr val="000000"/>
                </a:solidFill>
                <a:latin typeface="Humnst777 BT"/>
              </a:rPr>
              <a:t>Time to Re-align your IT priorities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solidFill>
                  <a:srgbClr val="0000FF"/>
                </a:solidFill>
                <a:latin typeface="Humnst777 BT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Humnst777 BT"/>
              </a:rPr>
              <a:t>From “best” practices to “next” practices </a:t>
            </a:r>
          </a:p>
          <a:p>
            <a:endParaRPr lang="en-US" sz="2000" b="1" dirty="0">
              <a:solidFill>
                <a:srgbClr val="0000FF"/>
              </a:solidFill>
              <a:latin typeface="Humnst777 B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corporate wish list</a:t>
            </a:r>
            <a:endParaRPr lang="en-US" dirty="0"/>
          </a:p>
        </p:txBody>
      </p:sp>
      <p:sp>
        <p:nvSpPr>
          <p:cNvPr id="27651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lnSpc>
                <a:spcPct val="160000"/>
              </a:lnSpc>
            </a:pPr>
            <a:r>
              <a:rPr lang="en-US" sz="2000" dirty="0" smtClean="0"/>
              <a:t>Achieve cost efficiency in every area of operations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Eliminate/Reduce non-productive activities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Enhance returns on capital employed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Sweat the assets – derive more from existing assets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Visibility into ‘on-field’ activity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Real time monitoring of KPIs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Customer delight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Engaged employees</a:t>
            </a:r>
          </a:p>
          <a:p>
            <a:pPr>
              <a:lnSpc>
                <a:spcPct val="16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/>
        <p:txBody>
          <a:bodyPr lIns="0" tIns="91440" bIns="91440" anchor="b"/>
          <a:lstStyle/>
          <a:p>
            <a:pPr eaLnBrk="1" hangingPunct="1"/>
            <a:r>
              <a:rPr lang="en-US" smtClean="0"/>
              <a:t>Improved Process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838200" y="1676400"/>
          <a:ext cx="78486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Multiply 4"/>
          <p:cNvSpPr/>
          <p:nvPr/>
        </p:nvSpPr>
        <p:spPr>
          <a:xfrm>
            <a:off x="990600" y="1524000"/>
            <a:ext cx="304800" cy="3810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048000" y="1600200"/>
            <a:ext cx="304800" cy="228600"/>
            <a:chOff x="4876800" y="2743200"/>
            <a:chExt cx="304800" cy="228600"/>
          </a:xfrm>
        </p:grpSpPr>
        <p:cxnSp>
          <p:nvCxnSpPr>
            <p:cNvPr id="7" name="Straight Connector 6"/>
            <p:cNvCxnSpPr/>
            <p:nvPr/>
          </p:nvCxnSpPr>
          <p:spPr>
            <a:xfrm rot="16200000" flipH="1">
              <a:off x="4876800" y="2895600"/>
              <a:ext cx="76200" cy="76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 flipH="1" flipV="1">
              <a:off x="4953000" y="2743200"/>
              <a:ext cx="228600" cy="228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105400" y="1600200"/>
            <a:ext cx="304800" cy="228600"/>
            <a:chOff x="4876800" y="2743200"/>
            <a:chExt cx="304800" cy="228600"/>
          </a:xfrm>
        </p:grpSpPr>
        <p:cxnSp>
          <p:nvCxnSpPr>
            <p:cNvPr id="10" name="Straight Connector 9"/>
            <p:cNvCxnSpPr/>
            <p:nvPr/>
          </p:nvCxnSpPr>
          <p:spPr>
            <a:xfrm rot="16200000" flipH="1">
              <a:off x="4876800" y="2895600"/>
              <a:ext cx="76200" cy="76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 flipH="1" flipV="1">
              <a:off x="4953000" y="2743200"/>
              <a:ext cx="228600" cy="228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7086600" y="1600200"/>
            <a:ext cx="304800" cy="228600"/>
            <a:chOff x="4876800" y="2743200"/>
            <a:chExt cx="304800" cy="228600"/>
          </a:xfrm>
        </p:grpSpPr>
        <p:cxnSp>
          <p:nvCxnSpPr>
            <p:cNvPr id="13" name="Straight Connector 12"/>
            <p:cNvCxnSpPr/>
            <p:nvPr/>
          </p:nvCxnSpPr>
          <p:spPr>
            <a:xfrm rot="16200000" flipH="1">
              <a:off x="4876800" y="2895600"/>
              <a:ext cx="76200" cy="76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4953000" y="2743200"/>
              <a:ext cx="228600" cy="228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Multiply 17"/>
          <p:cNvSpPr/>
          <p:nvPr/>
        </p:nvSpPr>
        <p:spPr>
          <a:xfrm>
            <a:off x="990600" y="4343400"/>
            <a:ext cx="304800" cy="3810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990600" y="2971800"/>
            <a:ext cx="304800" cy="3810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Multiply 19"/>
          <p:cNvSpPr/>
          <p:nvPr/>
        </p:nvSpPr>
        <p:spPr>
          <a:xfrm>
            <a:off x="2971800" y="2971800"/>
            <a:ext cx="304800" cy="3810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Multiply 20"/>
          <p:cNvSpPr/>
          <p:nvPr/>
        </p:nvSpPr>
        <p:spPr>
          <a:xfrm>
            <a:off x="5029200" y="2971800"/>
            <a:ext cx="304800" cy="3810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7086600" y="4419600"/>
            <a:ext cx="304800" cy="228600"/>
            <a:chOff x="4876800" y="2743200"/>
            <a:chExt cx="304800" cy="228600"/>
          </a:xfrm>
        </p:grpSpPr>
        <p:cxnSp>
          <p:nvCxnSpPr>
            <p:cNvPr id="24" name="Straight Connector 23"/>
            <p:cNvCxnSpPr/>
            <p:nvPr/>
          </p:nvCxnSpPr>
          <p:spPr>
            <a:xfrm rot="16200000" flipH="1">
              <a:off x="4876800" y="2895600"/>
              <a:ext cx="76200" cy="76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4953000" y="2743200"/>
              <a:ext cx="228600" cy="228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Multiply 29"/>
          <p:cNvSpPr/>
          <p:nvPr/>
        </p:nvSpPr>
        <p:spPr>
          <a:xfrm>
            <a:off x="2971800" y="4343400"/>
            <a:ext cx="304800" cy="3810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5029200" y="4343400"/>
            <a:ext cx="304800" cy="3810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7086600" y="2971800"/>
            <a:ext cx="304800" cy="228600"/>
            <a:chOff x="4876800" y="2743200"/>
            <a:chExt cx="304800" cy="228600"/>
          </a:xfrm>
        </p:grpSpPr>
        <p:cxnSp>
          <p:nvCxnSpPr>
            <p:cNvPr id="29" name="Straight Connector 28"/>
            <p:cNvCxnSpPr/>
            <p:nvPr/>
          </p:nvCxnSpPr>
          <p:spPr>
            <a:xfrm rot="16200000" flipH="1">
              <a:off x="4876800" y="2895600"/>
              <a:ext cx="76200" cy="76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4953000" y="2743200"/>
              <a:ext cx="228600" cy="228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1"/>
          <p:cNvSpPr>
            <a:spLocks noGrp="1"/>
          </p:cNvSpPr>
          <p:nvPr>
            <p:ph idx="4294967295"/>
          </p:nvPr>
        </p:nvSpPr>
        <p:spPr>
          <a:xfrm>
            <a:off x="2895600" y="990600"/>
            <a:ext cx="4419600" cy="762000"/>
          </a:xfrm>
          <a:solidFill>
            <a:srgbClr val="FFFFFF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smtClean="0"/>
              <a:t>Bangalore Traffic Police</a:t>
            </a:r>
          </a:p>
        </p:txBody>
      </p:sp>
      <p:sp>
        <p:nvSpPr>
          <p:cNvPr id="44035" name="Content Placeholder 1"/>
          <p:cNvSpPr txBox="1">
            <a:spLocks/>
          </p:cNvSpPr>
          <p:nvPr/>
        </p:nvSpPr>
        <p:spPr bwMode="auto">
          <a:xfrm>
            <a:off x="620713" y="304800"/>
            <a:ext cx="73040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3038" indent="-173038">
              <a:spcBef>
                <a:spcPct val="10000"/>
              </a:spcBef>
              <a:spcAft>
                <a:spcPct val="10000"/>
              </a:spcAft>
              <a:buClr>
                <a:srgbClr val="000000"/>
              </a:buClr>
              <a:buFont typeface="Arial" pitchFamily="34" charset="0"/>
              <a:buNone/>
            </a:pPr>
            <a:r>
              <a:rPr lang="en-US" sz="2400" b="1">
                <a:solidFill>
                  <a:schemeClr val="bg1"/>
                </a:solidFill>
                <a:latin typeface="Humnst777 BT"/>
              </a:rPr>
              <a:t>BASE : A Live Case Show</a:t>
            </a:r>
          </a:p>
        </p:txBody>
      </p:sp>
      <p:pic>
        <p:nvPicPr>
          <p:cNvPr id="44036" name="Picture 25" descr="images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600200"/>
            <a:ext cx="25749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3505200" y="47244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latin typeface="Humnst777 BT" pitchFamily="34" charset="0"/>
              </a:rPr>
              <a:t>Click here</a:t>
            </a:r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4648200" y="48006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143000" y="1447800"/>
            <a:ext cx="5791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B7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5059" name="Picture 7"/>
          <p:cNvPicPr>
            <a:picLocks noChangeAspect="1" noChangeArrowheads="1"/>
          </p:cNvPicPr>
          <p:nvPr/>
        </p:nvPicPr>
        <p:blipFill>
          <a:blip r:embed="rId2" cstate="print"/>
          <a:srcRect r="-136" b="3104"/>
          <a:stretch>
            <a:fillRect/>
          </a:stretch>
        </p:blipFill>
        <p:spPr bwMode="auto">
          <a:xfrm>
            <a:off x="5181600" y="2286000"/>
            <a:ext cx="26289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Track MATE</a:t>
            </a:r>
          </a:p>
        </p:txBody>
      </p:sp>
      <p:pic>
        <p:nvPicPr>
          <p:cNvPr id="45061" name="Picture 5" descr="mobitrack-im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295400"/>
            <a:ext cx="990600" cy="790575"/>
          </a:xfrm>
        </p:spPr>
      </p:pic>
      <p:sp>
        <p:nvSpPr>
          <p:cNvPr id="6" name="TextBox 5"/>
          <p:cNvSpPr txBox="1"/>
          <p:nvPr/>
        </p:nvSpPr>
        <p:spPr>
          <a:xfrm>
            <a:off x="1524000" y="1458913"/>
            <a:ext cx="563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+mj-lt"/>
              </a:rPr>
              <a:t>Consignment Tracking &amp; Collection Automation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1676400" y="2057400"/>
            <a:ext cx="3200400" cy="3733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rgbClr val="66CCFF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>
            <a:off x="2133600" y="2133600"/>
            <a:ext cx="1905000" cy="457200"/>
          </a:xfrm>
          <a:prstGeom prst="round2SameRect">
            <a:avLst/>
          </a:prstGeom>
          <a:solidFill>
            <a:srgbClr val="00668A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065" name="TextBox 11"/>
          <p:cNvSpPr txBox="1">
            <a:spLocks noChangeArrowheads="1"/>
          </p:cNvSpPr>
          <p:nvPr/>
        </p:nvSpPr>
        <p:spPr bwMode="auto">
          <a:xfrm>
            <a:off x="2057400" y="210185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Humnst777 BT"/>
              </a:rPr>
              <a:t>Key Highlights</a:t>
            </a:r>
          </a:p>
        </p:txBody>
      </p:sp>
      <p:sp>
        <p:nvSpPr>
          <p:cNvPr id="45066" name="TextBox 12"/>
          <p:cNvSpPr txBox="1">
            <a:spLocks noChangeArrowheads="1"/>
          </p:cNvSpPr>
          <p:nvPr/>
        </p:nvSpPr>
        <p:spPr bwMode="auto">
          <a:xfrm>
            <a:off x="1828800" y="2705100"/>
            <a:ext cx="2667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Case Allocation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Real Time update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Customizable</a:t>
            </a:r>
            <a:br>
              <a:rPr lang="en-US" sz="1600" b="1">
                <a:solidFill>
                  <a:srgbClr val="0070C0"/>
                </a:solidFill>
                <a:latin typeface="Humnst777 BT"/>
              </a:rPr>
            </a:br>
            <a:r>
              <a:rPr lang="en-US" sz="1600" b="1">
                <a:solidFill>
                  <a:srgbClr val="0070C0"/>
                </a:solidFill>
                <a:latin typeface="Humnst777 BT"/>
              </a:rPr>
              <a:t>    Reports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Manage users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Location Capture-GPS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Print Receipt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Reduced TAT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Secure data transfer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Capture customer photo &amp; signature</a:t>
            </a:r>
          </a:p>
        </p:txBody>
      </p:sp>
      <p:pic>
        <p:nvPicPr>
          <p:cNvPr id="45067" name="Picture 5" descr="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9013" y="1828800"/>
            <a:ext cx="172878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3" name="Text Box 13">
            <a:hlinkClick r:id="rId5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4419600" y="58674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hlinkClick r:id="rId6" action="ppaction://hlinkpres?slideindex=1&amp;slidetitle="/>
              </a:rPr>
              <a:t>Click here to Know More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273175" y="1444625"/>
            <a:ext cx="3375025" cy="460375"/>
          </a:xfrm>
          <a:prstGeom prst="roundRect">
            <a:avLst/>
          </a:prstGeom>
          <a:solidFill>
            <a:schemeClr val="bg1"/>
          </a:solidFill>
          <a:ln>
            <a:solidFill>
              <a:srgbClr val="B7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2514600" y="1981200"/>
            <a:ext cx="3124200" cy="41910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66CCFF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Round Same Side Corner Rectangle 14"/>
          <p:cNvSpPr/>
          <p:nvPr/>
        </p:nvSpPr>
        <p:spPr>
          <a:xfrm>
            <a:off x="2819400" y="2057400"/>
            <a:ext cx="1905000" cy="457200"/>
          </a:xfrm>
          <a:prstGeom prst="round2SameRect">
            <a:avLst/>
          </a:prstGeom>
          <a:solidFill>
            <a:srgbClr val="00668A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085" name="TextBox 15"/>
          <p:cNvSpPr txBox="1">
            <a:spLocks noChangeArrowheads="1"/>
          </p:cNvSpPr>
          <p:nvPr/>
        </p:nvSpPr>
        <p:spPr bwMode="auto">
          <a:xfrm>
            <a:off x="3048000" y="2133600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Humnst777 BT"/>
              </a:rPr>
              <a:t>Key Highlights</a:t>
            </a:r>
          </a:p>
        </p:txBody>
      </p:sp>
      <p:sp>
        <p:nvSpPr>
          <p:cNvPr id="46086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808038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 Verify MATE [AVCV Automation]</a:t>
            </a:r>
          </a:p>
        </p:txBody>
      </p:sp>
      <p:pic>
        <p:nvPicPr>
          <p:cNvPr id="46087" name="Picture 5" descr="mobitrack-i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400"/>
            <a:ext cx="9906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TextBox 10"/>
          <p:cNvSpPr txBox="1">
            <a:spLocks noChangeArrowheads="1"/>
          </p:cNvSpPr>
          <p:nvPr/>
        </p:nvSpPr>
        <p:spPr bwMode="auto">
          <a:xfrm>
            <a:off x="2667000" y="2628900"/>
            <a:ext cx="3048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Case Allocation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Real Time update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Customizable</a:t>
            </a:r>
            <a:br>
              <a:rPr lang="en-US" sz="1600" b="1">
                <a:solidFill>
                  <a:srgbClr val="0070C0"/>
                </a:solidFill>
                <a:latin typeface="Humnst777 BT"/>
              </a:rPr>
            </a:br>
            <a:r>
              <a:rPr lang="en-US" sz="1600" b="1">
                <a:solidFill>
                  <a:srgbClr val="0070C0"/>
                </a:solidFill>
                <a:latin typeface="Humnst777 BT"/>
              </a:rPr>
              <a:t>    Template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Location Capture-GPS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Reduced TAT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Secure data transfer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Capture customer Photo, ID Proof &amp; signature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Trace fraud customer –Credit Check</a:t>
            </a:r>
          </a:p>
        </p:txBody>
      </p:sp>
      <p:pic>
        <p:nvPicPr>
          <p:cNvPr id="46089" name="Picture 5" descr="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6613" y="2057400"/>
            <a:ext cx="172878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0" y="1470025"/>
            <a:ext cx="3429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+mj-lt"/>
              </a:rPr>
              <a:t>AVCV Process Automation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533400" y="1298575"/>
            <a:ext cx="54864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B7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107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579438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 Sales MATE [KYC]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1343025"/>
            <a:ext cx="4572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+mj-lt"/>
              </a:rPr>
              <a:t>Know Your Customer (KYC) Automation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2667000"/>
            <a:ext cx="1371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Key Highlights</a:t>
            </a:r>
          </a:p>
        </p:txBody>
      </p:sp>
      <p:pic>
        <p:nvPicPr>
          <p:cNvPr id="47110" name="Picture 5" descr="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1371600"/>
            <a:ext cx="17287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1600200" y="1981200"/>
            <a:ext cx="2819400" cy="41148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66CCFF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47112" name="TextBox 15"/>
          <p:cNvSpPr txBox="1">
            <a:spLocks noChangeArrowheads="1"/>
          </p:cNvSpPr>
          <p:nvPr/>
        </p:nvSpPr>
        <p:spPr bwMode="auto">
          <a:xfrm>
            <a:off x="1905000" y="2657475"/>
            <a:ext cx="26670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Case Allocation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Real time DSA &amp; CPA processing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Reduces TAT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Saves cost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Real Time update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Customizable</a:t>
            </a:r>
            <a:br>
              <a:rPr lang="en-US" sz="1600" b="1">
                <a:solidFill>
                  <a:srgbClr val="0070C0"/>
                </a:solidFill>
                <a:latin typeface="Humnst777 BT"/>
              </a:rPr>
            </a:br>
            <a:r>
              <a:rPr lang="en-US" sz="1600" b="1">
                <a:solidFill>
                  <a:srgbClr val="0070C0"/>
                </a:solidFill>
                <a:latin typeface="Humnst777 BT"/>
              </a:rPr>
              <a:t>    Reports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Location Capture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Print Receipt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Capture Photograph, Signature, ID proof</a:t>
            </a:r>
          </a:p>
          <a:p>
            <a:pPr>
              <a:buClr>
                <a:srgbClr val="FF0000"/>
              </a:buClr>
              <a:buFont typeface="Wingdings" pitchFamily="2" charset="2"/>
              <a:buNone/>
            </a:pPr>
            <a:endParaRPr lang="en-US" sz="1600" b="1">
              <a:solidFill>
                <a:srgbClr val="0070C0"/>
              </a:solidFill>
              <a:latin typeface="Humnst777 BT"/>
            </a:endParaRPr>
          </a:p>
        </p:txBody>
      </p:sp>
      <p:sp>
        <p:nvSpPr>
          <p:cNvPr id="20" name="Round Same Side Corner Rectangle 19"/>
          <p:cNvSpPr/>
          <p:nvPr/>
        </p:nvSpPr>
        <p:spPr>
          <a:xfrm>
            <a:off x="2057400" y="2057400"/>
            <a:ext cx="1905000" cy="457200"/>
          </a:xfrm>
          <a:prstGeom prst="round2SameRect">
            <a:avLst/>
          </a:prstGeom>
          <a:solidFill>
            <a:srgbClr val="00668A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114" name="TextBox 20"/>
          <p:cNvSpPr txBox="1">
            <a:spLocks noChangeArrowheads="1"/>
          </p:cNvSpPr>
          <p:nvPr/>
        </p:nvSpPr>
        <p:spPr bwMode="auto">
          <a:xfrm>
            <a:off x="2286000" y="2057400"/>
            <a:ext cx="190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Humnst777 BT"/>
              </a:rPr>
              <a:t>Key Highlights</a:t>
            </a:r>
          </a:p>
        </p:txBody>
      </p:sp>
      <p:pic>
        <p:nvPicPr>
          <p:cNvPr id="47115" name="Picture 21" descr="mobikyc-i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9906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4419600" y="58674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hlinkClick r:id="rId4" action="ppaction://hlinkpres?slideindex=1&amp;slidetitle="/>
              </a:rPr>
              <a:t>Click here to know more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>
          <a:xfrm>
            <a:off x="457200" y="350838"/>
            <a:ext cx="8229600" cy="411162"/>
          </a:xfrm>
        </p:spPr>
        <p:txBody>
          <a:bodyPr/>
          <a:lstStyle/>
          <a:p>
            <a:pPr eaLnBrk="1" hangingPunct="1"/>
            <a:r>
              <a:rPr lang="en-US" sz="1800" smtClean="0">
                <a:solidFill>
                  <a:schemeClr val="bg1"/>
                </a:solidFill>
              </a:rPr>
              <a:t> Sales MATE [KYC]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57200" y="55626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0" bIns="9144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762000" algn="l"/>
              </a:tabLst>
              <a:defRPr/>
            </a:pPr>
            <a:r>
              <a:rPr lang="en-US" sz="1400" b="1" kern="0" dirty="0">
                <a:latin typeface="+mj-lt"/>
                <a:ea typeface="+mj-ea"/>
                <a:cs typeface="+mj-cs"/>
              </a:rPr>
              <a:t>            Attach Customer Photo		                     Attach Pan Card Photo</a:t>
            </a:r>
          </a:p>
        </p:txBody>
      </p:sp>
      <p:pic>
        <p:nvPicPr>
          <p:cNvPr id="48132" name="Picture 4" descr="Pictur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2209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Picture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863725"/>
            <a:ext cx="49498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1125538" y="1143000"/>
            <a:ext cx="4741862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B7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2971800" y="2133600"/>
            <a:ext cx="2895600" cy="39624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66CCFF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49156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503238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 Sales MATE [DSR]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157288"/>
            <a:ext cx="4572000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+mj-lt"/>
              </a:rPr>
              <a:t>Daily Sales Reporting Automation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2667000"/>
            <a:ext cx="1371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Key Highlights</a:t>
            </a:r>
          </a:p>
        </p:txBody>
      </p:sp>
      <p:sp>
        <p:nvSpPr>
          <p:cNvPr id="49159" name="TextBox 10"/>
          <p:cNvSpPr txBox="1">
            <a:spLocks noChangeArrowheads="1"/>
          </p:cNvSpPr>
          <p:nvPr/>
        </p:nvSpPr>
        <p:spPr bwMode="auto">
          <a:xfrm>
            <a:off x="3200400" y="2749550"/>
            <a:ext cx="26670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Increase productivity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Efficient reporting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Customer satisfaction 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Saves costs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USABILITY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Simple mobile phone can be used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User friendly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Sequential data capture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Capture all mandatory parameters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Seamless integration with existing CRM</a:t>
            </a:r>
          </a:p>
        </p:txBody>
      </p:sp>
      <p:pic>
        <p:nvPicPr>
          <p:cNvPr id="49160" name="Picture 5" descr="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1371600"/>
            <a:ext cx="17287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Rectangle 4"/>
          <p:cNvSpPr txBox="1">
            <a:spLocks noChangeArrowheads="1"/>
          </p:cNvSpPr>
          <p:nvPr/>
        </p:nvSpPr>
        <p:spPr bwMode="auto">
          <a:xfrm>
            <a:off x="228600" y="1447800"/>
            <a:ext cx="6400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endParaRPr lang="en-US" sz="1000">
              <a:solidFill>
                <a:srgbClr val="1E5C7E"/>
              </a:solidFill>
              <a:latin typeface="Humnst777 BT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1400">
                <a:solidFill>
                  <a:srgbClr val="1E5C7E"/>
                </a:solidFill>
                <a:latin typeface="Humnst777 BT"/>
              </a:rPr>
              <a:t>       Automate </a:t>
            </a:r>
            <a:r>
              <a:rPr lang="en-US" sz="1400" b="1">
                <a:solidFill>
                  <a:srgbClr val="1E5C7E"/>
                </a:solidFill>
                <a:latin typeface="Humnst777 BT"/>
              </a:rPr>
              <a:t>Daily Sales Reporting</a:t>
            </a:r>
            <a:r>
              <a:rPr lang="en-US" sz="1400">
                <a:solidFill>
                  <a:srgbClr val="1E5C7E"/>
                </a:solidFill>
                <a:latin typeface="Humnst777 BT"/>
              </a:rPr>
              <a:t>, </a:t>
            </a:r>
            <a:r>
              <a:rPr lang="en-US" sz="1400" b="1">
                <a:solidFill>
                  <a:srgbClr val="1E5C7E"/>
                </a:solidFill>
                <a:latin typeface="Humnst777 BT"/>
              </a:rPr>
              <a:t>Sales tracker [Primary, Secondary, stock etc.] </a:t>
            </a:r>
            <a:r>
              <a:rPr lang="en-US" sz="1400">
                <a:solidFill>
                  <a:srgbClr val="1E5C7E"/>
                </a:solidFill>
                <a:latin typeface="Humnst777 BT"/>
              </a:rPr>
              <a:t> from the field.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endParaRPr lang="en-US" sz="1000">
              <a:solidFill>
                <a:srgbClr val="1E5C7E"/>
              </a:solidFill>
              <a:latin typeface="Humnst777 BT"/>
            </a:endParaRPr>
          </a:p>
        </p:txBody>
      </p:sp>
      <p:sp>
        <p:nvSpPr>
          <p:cNvPr id="15" name="Round Same Side Corner Rectangle 14"/>
          <p:cNvSpPr/>
          <p:nvPr/>
        </p:nvSpPr>
        <p:spPr>
          <a:xfrm>
            <a:off x="3276600" y="2209800"/>
            <a:ext cx="1905000" cy="457200"/>
          </a:xfrm>
          <a:prstGeom prst="round2SameRect">
            <a:avLst/>
          </a:prstGeom>
          <a:solidFill>
            <a:srgbClr val="00668A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81400" y="2286000"/>
            <a:ext cx="1371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Key Highlights</a:t>
            </a:r>
          </a:p>
        </p:txBody>
      </p:sp>
      <p:pic>
        <p:nvPicPr>
          <p:cNvPr id="49164" name="Picture 22" descr="mobisales-i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9906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5638800" y="58674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hlinkClick r:id="rId4" action="ppaction://hlinkpres?slideindex=1&amp;slidetitle="/>
              </a:rPr>
              <a:t>Click Here to Know more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125538" y="1393825"/>
            <a:ext cx="6189662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B7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179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Media MATE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439863"/>
            <a:ext cx="54864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+mj-lt"/>
              </a:rPr>
              <a:t>Breaking News Coverage Live from Mobile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2133600" y="1828800"/>
            <a:ext cx="3657600" cy="43434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66CCFF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Round Same Side Corner Rectangle 11"/>
          <p:cNvSpPr/>
          <p:nvPr/>
        </p:nvSpPr>
        <p:spPr>
          <a:xfrm>
            <a:off x="3048000" y="1981200"/>
            <a:ext cx="2133600" cy="381000"/>
          </a:xfrm>
          <a:prstGeom prst="round2SameRect">
            <a:avLst/>
          </a:prstGeom>
          <a:solidFill>
            <a:srgbClr val="00668A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52800" y="2057400"/>
            <a:ext cx="1371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Key Highlights</a:t>
            </a:r>
          </a:p>
        </p:txBody>
      </p:sp>
      <p:sp>
        <p:nvSpPr>
          <p:cNvPr id="50184" name="TextBox 13"/>
          <p:cNvSpPr txBox="1">
            <a:spLocks noChangeArrowheads="1"/>
          </p:cNvSpPr>
          <p:nvPr/>
        </p:nvSpPr>
        <p:spPr bwMode="auto">
          <a:xfrm>
            <a:off x="2514600" y="2362200"/>
            <a:ext cx="33528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Capture Live news anytime anywhere 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Live Video Capture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 Secure Transfer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 Breaking News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 Sting operations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 Real time capture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  3G Ready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Broadcast feed within minutes of capture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Minimizing operational costs and delay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Global coverage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rgbClr val="0070C0"/>
                </a:solidFill>
                <a:latin typeface="Humnst777 BT"/>
              </a:rPr>
              <a:t>Reporter activities monitoring using web panel &amp; GPS</a:t>
            </a:r>
          </a:p>
        </p:txBody>
      </p:sp>
      <p:pic>
        <p:nvPicPr>
          <p:cNvPr id="50185" name="Picture 27" descr="media-im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9013" y="2190750"/>
            <a:ext cx="2846387" cy="2228850"/>
          </a:xfrm>
          <a:prstGeom prst="rect">
            <a:avLst/>
          </a:prstGeom>
          <a:noFill/>
          <a:ln w="9525">
            <a:solidFill>
              <a:srgbClr val="93DBFF"/>
            </a:solidFill>
            <a:miter lim="800000"/>
            <a:headEnd/>
            <a:tailEnd/>
          </a:ln>
        </p:spPr>
      </p:pic>
      <p:pic>
        <p:nvPicPr>
          <p:cNvPr id="50186" name="Picture 18" descr="mobijournalist-i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9906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5715000" y="58674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hlinkClick r:id="rId4" action="ppaction://hlinkpres?slideindex=1&amp;slidetitle="/>
              </a:rPr>
              <a:t>Click here to know more</a:t>
            </a:r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Use Any Mobile Handheld  </a:t>
            </a:r>
          </a:p>
        </p:txBody>
      </p:sp>
      <p:pic>
        <p:nvPicPr>
          <p:cNvPr id="410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6538" y="1581150"/>
            <a:ext cx="1076325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4" cstate="print"/>
          <a:srcRect l="15329" t="12440" r="67393" b="49922"/>
          <a:stretch>
            <a:fillRect/>
          </a:stretch>
        </p:blipFill>
        <p:spPr bwMode="auto">
          <a:xfrm>
            <a:off x="762000" y="1428750"/>
            <a:ext cx="11652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860425" y="3486150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Humnst777 BT"/>
              </a:rPr>
              <a:t>Moto Q8</a:t>
            </a: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2841625" y="3486150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Humnst777 BT"/>
              </a:rPr>
              <a:t>Moto Q9h</a:t>
            </a:r>
          </a:p>
        </p:txBody>
      </p:sp>
      <p:pic>
        <p:nvPicPr>
          <p:cNvPr id="4104" name="Picture 7" descr="X1_product_quality_image_1"/>
          <p:cNvPicPr>
            <a:picLocks noChangeAspect="1" noChangeArrowheads="1"/>
          </p:cNvPicPr>
          <p:nvPr/>
        </p:nvPicPr>
        <p:blipFill>
          <a:blip r:embed="rId5" cstate="print"/>
          <a:srcRect l="8051" t="2899" r="35597" b="14493"/>
          <a:stretch>
            <a:fillRect/>
          </a:stretch>
        </p:blipFill>
        <p:spPr bwMode="auto">
          <a:xfrm>
            <a:off x="5280025" y="1444625"/>
            <a:ext cx="9731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5127625" y="3425825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Humnst777 BT"/>
              </a:rPr>
              <a:t>Sony Xperia</a:t>
            </a:r>
          </a:p>
        </p:txBody>
      </p:sp>
      <p:pic>
        <p:nvPicPr>
          <p:cNvPr id="4106" name="Picture 9" descr="images5"/>
          <p:cNvPicPr>
            <a:picLocks noChangeAspect="1" noChangeArrowheads="1"/>
          </p:cNvPicPr>
          <p:nvPr/>
        </p:nvPicPr>
        <p:blipFill>
          <a:blip r:embed="rId6" cstate="print"/>
          <a:srcRect l="38370" t="15570" r="32500" b="29167"/>
          <a:stretch>
            <a:fillRect/>
          </a:stretch>
        </p:blipFill>
        <p:spPr bwMode="auto">
          <a:xfrm>
            <a:off x="1012825" y="4002088"/>
            <a:ext cx="838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Text Box 10"/>
          <p:cNvSpPr txBox="1">
            <a:spLocks noChangeArrowheads="1"/>
          </p:cNvSpPr>
          <p:nvPr/>
        </p:nvSpPr>
        <p:spPr bwMode="auto">
          <a:xfrm>
            <a:off x="784225" y="5754688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Humnst777 BT"/>
              </a:rPr>
              <a:t>Nokia - GPS</a:t>
            </a:r>
          </a:p>
        </p:txBody>
      </p:sp>
      <p:pic>
        <p:nvPicPr>
          <p:cNvPr id="4108" name="Picture 11" descr="nokia 26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1625" y="3925888"/>
            <a:ext cx="1554163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2" descr="nokia-1208"/>
          <p:cNvPicPr>
            <a:picLocks noChangeAspect="1" noChangeArrowheads="1"/>
          </p:cNvPicPr>
          <p:nvPr/>
        </p:nvPicPr>
        <p:blipFill>
          <a:blip r:embed="rId8" cstate="print">
            <a:lum bright="18000" contrast="18000"/>
          </a:blip>
          <a:srcRect r="42445"/>
          <a:stretch>
            <a:fillRect/>
          </a:stretch>
        </p:blipFill>
        <p:spPr bwMode="auto">
          <a:xfrm>
            <a:off x="5432425" y="4002088"/>
            <a:ext cx="76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Text Box 13"/>
          <p:cNvSpPr txBox="1">
            <a:spLocks noChangeArrowheads="1"/>
          </p:cNvSpPr>
          <p:nvPr/>
        </p:nvSpPr>
        <p:spPr bwMode="auto">
          <a:xfrm>
            <a:off x="3146425" y="5738813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Humnst777 BT"/>
              </a:rPr>
              <a:t>Nokia 2626</a:t>
            </a:r>
          </a:p>
        </p:txBody>
      </p:sp>
      <p:sp>
        <p:nvSpPr>
          <p:cNvPr id="4111" name="Text Box 14"/>
          <p:cNvSpPr txBox="1">
            <a:spLocks noChangeArrowheads="1"/>
          </p:cNvSpPr>
          <p:nvPr/>
        </p:nvSpPr>
        <p:spPr bwMode="auto">
          <a:xfrm>
            <a:off x="5280025" y="5754688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Humnst777 BT"/>
              </a:rPr>
              <a:t>Nokia 1208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ph idx="1"/>
          </p:nvPr>
        </p:nvGraphicFramePr>
        <p:xfrm>
          <a:off x="7543800" y="1752600"/>
          <a:ext cx="1219200" cy="1000125"/>
        </p:xfrm>
        <a:graphic>
          <a:graphicData uri="http://schemas.openxmlformats.org/presentationml/2006/ole">
            <p:oleObj spid="_x0000_s4098" name="Bitmap Image" r:id="rId9" imgW="4610744" imgH="3543795" progId="PBrush">
              <p:embed/>
            </p:oleObj>
          </a:graphicData>
        </a:graphic>
      </p:graphicFrame>
      <p:pic>
        <p:nvPicPr>
          <p:cNvPr id="4112" name="Picture 16" descr="DA320 - SBF SerialBTFPS"/>
          <p:cNvPicPr>
            <a:picLocks noChangeAspect="1" noChangeArrowheads="1"/>
          </p:cNvPicPr>
          <p:nvPr/>
        </p:nvPicPr>
        <p:blipFill>
          <a:blip r:embed="rId10" cstate="print"/>
          <a:srcRect l="36000" t="7111" r="25999"/>
          <a:stretch>
            <a:fillRect/>
          </a:stretch>
        </p:blipFill>
        <p:spPr bwMode="auto">
          <a:xfrm>
            <a:off x="7543800" y="4191000"/>
            <a:ext cx="9985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7543800" y="3200400"/>
            <a:ext cx="121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latin typeface="Humnst777 BT"/>
              </a:rPr>
              <a:t>Bluetooth Printer</a:t>
            </a:r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>
            <a:off x="8077200" y="3733800"/>
            <a:ext cx="0" cy="304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tIns="91440" bIns="91440" anchor="ctr"/>
          <a:lstStyle/>
          <a:p>
            <a:endParaRPr lang="en-US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 flipV="1">
            <a:off x="8077200" y="2971800"/>
            <a:ext cx="0" cy="304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tIns="91440" bIns="91440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 anchor="t"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Or Any BlackBerry</a:t>
            </a: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362200"/>
            <a:ext cx="1836738" cy="3138488"/>
          </a:xfrm>
        </p:spPr>
      </p:pic>
      <p:graphicFrame>
        <p:nvGraphicFramePr>
          <p:cNvPr id="5122" name="Object 2"/>
          <p:cNvGraphicFramePr>
            <a:graphicFrameLocks noChangeAspect="1"/>
          </p:cNvGraphicFramePr>
          <p:nvPr>
            <p:ph sz="quarter" idx="2"/>
          </p:nvPr>
        </p:nvGraphicFramePr>
        <p:xfrm>
          <a:off x="2874963" y="1600200"/>
          <a:ext cx="2516187" cy="3941763"/>
        </p:xfrm>
        <a:graphic>
          <a:graphicData uri="http://schemas.openxmlformats.org/presentationml/2006/ole">
            <p:oleObj spid="_x0000_s5122" name="Bitmap Image" r:id="rId4" imgW="2933333" imgH="4809524" progId="PBrush">
              <p:embed/>
            </p:oleObj>
          </a:graphicData>
        </a:graphic>
      </p:graphicFrame>
      <p:pic>
        <p:nvPicPr>
          <p:cNvPr id="5125" name="Picture 7" descr="8520Curve_blk_edge_ENG_Gen_TopAngl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 l="27927" t="8214" r="9651" b="4723"/>
          <a:stretch>
            <a:fillRect/>
          </a:stretch>
        </p:blipFill>
        <p:spPr>
          <a:xfrm>
            <a:off x="5530850" y="1600200"/>
            <a:ext cx="3232150" cy="323215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15"/>
          <p:cNvSpPr>
            <a:spLocks noChangeArrowheads="1"/>
          </p:cNvSpPr>
          <p:nvPr/>
        </p:nvSpPr>
        <p:spPr bwMode="auto">
          <a:xfrm>
            <a:off x="2398713" y="3663950"/>
            <a:ext cx="184150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1440" bIns="91440" anchor="ctr">
            <a:spAutoFit/>
          </a:bodyPr>
          <a:lstStyle/>
          <a:p>
            <a:r>
              <a:rPr lang="en-US" sz="1100" dirty="0"/>
              <a:t/>
            </a:r>
            <a:br>
              <a:rPr lang="en-US" sz="1100" dirty="0"/>
            </a:br>
            <a:endParaRPr lang="en-US" dirty="0"/>
          </a:p>
        </p:txBody>
      </p:sp>
      <p:sp>
        <p:nvSpPr>
          <p:cNvPr id="22534" name="Text Box 16"/>
          <p:cNvSpPr txBox="1">
            <a:spLocks noChangeArrowheads="1"/>
          </p:cNvSpPr>
          <p:nvPr/>
        </p:nvSpPr>
        <p:spPr bwMode="auto">
          <a:xfrm>
            <a:off x="2446338" y="187325"/>
            <a:ext cx="44307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1440" bIns="9144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Mobile Enterprise Ecosystem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ecosystem</a:t>
            </a:r>
            <a:endParaRPr lang="en-US" dirty="0"/>
          </a:p>
        </p:txBody>
      </p:sp>
      <p:graphicFrame>
        <p:nvGraphicFramePr>
          <p:cNvPr id="12" name="Diagram 11"/>
          <p:cNvGraphicFramePr/>
          <p:nvPr/>
        </p:nvGraphicFramePr>
        <p:xfrm>
          <a:off x="1295400" y="1371600"/>
          <a:ext cx="6781800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92-barcode&amp;car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Enterprise Services</a:t>
            </a:r>
            <a:br>
              <a:rPr lang="en-US"/>
            </a:br>
            <a:r>
              <a:rPr lang="en-US"/>
              <a:t>    </a:t>
            </a:r>
            <a:r>
              <a:rPr lang="en-US" sz="1000"/>
              <a:t>Carrier </a:t>
            </a:r>
            <a:r>
              <a:rPr lang="en-US" sz="1000">
                <a:solidFill>
                  <a:srgbClr val="000000"/>
                </a:solidFill>
              </a:rPr>
              <a:t>I</a:t>
            </a:r>
            <a:r>
              <a:rPr lang="en-US" sz="1000"/>
              <a:t> Corporate</a:t>
            </a: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411163"/>
            <a:ext cx="4156907" cy="553998"/>
          </a:xfrm>
          <a:noFill/>
        </p:spPr>
        <p:txBody>
          <a:bodyPr wrap="none" anchor="t">
            <a:spAutoFit/>
          </a:bodyPr>
          <a:lstStyle/>
          <a:p>
            <a:pPr eaLnBrk="1" hangingPunct="1"/>
            <a:r>
              <a:rPr lang="en-US" sz="3000" dirty="0" smtClean="0">
                <a:solidFill>
                  <a:srgbClr val="FF0000"/>
                </a:solidFill>
                <a:cs typeface="Times New Roman" pitchFamily="18" charset="0"/>
              </a:rPr>
              <a:t>Customer Expectations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268413"/>
            <a:ext cx="4098925" cy="4681537"/>
          </a:xfrm>
          <a:noFill/>
        </p:spPr>
        <p:txBody>
          <a:bodyPr/>
          <a:lstStyle/>
          <a:p>
            <a:pPr marL="290513" indent="-290513" eaLnBrk="1" hangingPunct="1">
              <a:lnSpc>
                <a:spcPct val="70000"/>
              </a:lnSpc>
              <a:spcAft>
                <a:spcPct val="1000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 smtClean="0">
                <a:solidFill>
                  <a:srgbClr val="4E65A6"/>
                </a:solidFill>
              </a:rPr>
              <a:t>Seamless connectivity</a:t>
            </a:r>
          </a:p>
          <a:p>
            <a:pPr marL="685800" lvl="1" indent="-228600" eaLnBrk="1" hangingPunct="1">
              <a:lnSpc>
                <a:spcPct val="70000"/>
              </a:lnSpc>
              <a:spcAft>
                <a:spcPct val="1000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1800" smtClean="0"/>
              <a:t>Across networks</a:t>
            </a:r>
          </a:p>
          <a:p>
            <a:pPr marL="685800" lvl="1" indent="-228600" eaLnBrk="1" hangingPunct="1">
              <a:lnSpc>
                <a:spcPct val="70000"/>
              </a:lnSpc>
              <a:spcAft>
                <a:spcPct val="1000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1800" smtClean="0"/>
              <a:t>Across Technologies &amp; Devices</a:t>
            </a:r>
          </a:p>
          <a:p>
            <a:pPr marL="290513" indent="-290513" eaLnBrk="1" hangingPunct="1">
              <a:lnSpc>
                <a:spcPct val="70000"/>
              </a:lnSpc>
              <a:spcAft>
                <a:spcPct val="1000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</a:pPr>
            <a:endParaRPr lang="en-US" sz="2000" smtClean="0">
              <a:solidFill>
                <a:schemeClr val="hlink"/>
              </a:solidFill>
            </a:endParaRPr>
          </a:p>
          <a:p>
            <a:pPr marL="290513" indent="-290513" eaLnBrk="1" hangingPunct="1">
              <a:lnSpc>
                <a:spcPct val="70000"/>
              </a:lnSpc>
              <a:spcAft>
                <a:spcPct val="1000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 smtClean="0">
                <a:solidFill>
                  <a:srgbClr val="4E65A6"/>
                </a:solidFill>
              </a:rPr>
              <a:t>Compelling Services</a:t>
            </a:r>
          </a:p>
          <a:p>
            <a:pPr marL="685800" lvl="1" indent="-228600" eaLnBrk="1" hangingPunct="1">
              <a:lnSpc>
                <a:spcPct val="70000"/>
              </a:lnSpc>
              <a:spcAft>
                <a:spcPct val="1000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1800" smtClean="0"/>
              <a:t>Not just voice but much more</a:t>
            </a:r>
          </a:p>
          <a:p>
            <a:pPr marL="685800" lvl="1" indent="-228600" eaLnBrk="1" hangingPunct="1">
              <a:lnSpc>
                <a:spcPct val="70000"/>
              </a:lnSpc>
              <a:spcAft>
                <a:spcPct val="1000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1800" smtClean="0"/>
              <a:t>Business &amp; Lifestyle enabler</a:t>
            </a:r>
          </a:p>
          <a:p>
            <a:pPr marL="290513" indent="-290513" eaLnBrk="1" hangingPunct="1">
              <a:lnSpc>
                <a:spcPct val="70000"/>
              </a:lnSpc>
              <a:spcAft>
                <a:spcPct val="1000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</a:pPr>
            <a:endParaRPr lang="en-US" sz="2000" smtClean="0">
              <a:solidFill>
                <a:schemeClr val="hlink"/>
              </a:solidFill>
            </a:endParaRPr>
          </a:p>
          <a:p>
            <a:pPr marL="290513" indent="-290513" eaLnBrk="1" hangingPunct="1">
              <a:lnSpc>
                <a:spcPct val="70000"/>
              </a:lnSpc>
              <a:spcAft>
                <a:spcPct val="1000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 smtClean="0">
                <a:solidFill>
                  <a:srgbClr val="4E65A6"/>
                </a:solidFill>
              </a:rPr>
              <a:t>Pick &amp; Use</a:t>
            </a:r>
          </a:p>
          <a:p>
            <a:pPr marL="685800" lvl="1" indent="-228600" eaLnBrk="1" hangingPunct="1">
              <a:lnSpc>
                <a:spcPct val="70000"/>
              </a:lnSpc>
              <a:spcAft>
                <a:spcPct val="1000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1800" smtClean="0"/>
              <a:t>Simple / Auto configuration</a:t>
            </a:r>
          </a:p>
          <a:p>
            <a:pPr marL="685800" lvl="1" indent="-228600" eaLnBrk="1" hangingPunct="1">
              <a:lnSpc>
                <a:spcPct val="70000"/>
              </a:lnSpc>
              <a:spcAft>
                <a:spcPct val="1000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1800" smtClean="0"/>
              <a:t>Self install</a:t>
            </a:r>
          </a:p>
          <a:p>
            <a:pPr marL="290513" indent="-290513" eaLnBrk="1" hangingPunct="1">
              <a:lnSpc>
                <a:spcPct val="70000"/>
              </a:lnSpc>
              <a:spcAft>
                <a:spcPct val="1000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</a:pPr>
            <a:endParaRPr lang="en-US" sz="2000" smtClean="0">
              <a:solidFill>
                <a:schemeClr val="hlink"/>
              </a:solidFill>
            </a:endParaRPr>
          </a:p>
          <a:p>
            <a:pPr marL="290513" indent="-290513" eaLnBrk="1" hangingPunct="1">
              <a:lnSpc>
                <a:spcPct val="70000"/>
              </a:lnSpc>
              <a:spcAft>
                <a:spcPct val="1000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 smtClean="0">
                <a:solidFill>
                  <a:srgbClr val="4E65A6"/>
                </a:solidFill>
              </a:rPr>
              <a:t>Mobility</a:t>
            </a:r>
          </a:p>
          <a:p>
            <a:pPr marL="685800" lvl="1" indent="-228600" eaLnBrk="1" hangingPunct="1">
              <a:lnSpc>
                <a:spcPct val="70000"/>
              </a:lnSpc>
              <a:spcAft>
                <a:spcPct val="1000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r>
              <a:rPr lang="en-US" sz="1800" smtClean="0"/>
              <a:t>Portability, Roaming</a:t>
            </a:r>
          </a:p>
          <a:p>
            <a:pPr marL="290513" indent="-290513" eaLnBrk="1" hangingPunct="1">
              <a:lnSpc>
                <a:spcPct val="70000"/>
              </a:lnSpc>
              <a:spcAft>
                <a:spcPct val="1000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</a:pPr>
            <a:endParaRPr lang="en-US" sz="2000" smtClean="0">
              <a:solidFill>
                <a:schemeClr val="hlink"/>
              </a:solidFill>
            </a:endParaRPr>
          </a:p>
          <a:p>
            <a:pPr marL="290513" indent="-290513" eaLnBrk="1" hangingPunct="1">
              <a:lnSpc>
                <a:spcPct val="70000"/>
              </a:lnSpc>
              <a:spcAft>
                <a:spcPct val="1000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 smtClean="0">
                <a:solidFill>
                  <a:srgbClr val="4E65A6"/>
                </a:solidFill>
              </a:rPr>
              <a:t>Affordability</a:t>
            </a:r>
          </a:p>
        </p:txBody>
      </p:sp>
      <p:pic>
        <p:nvPicPr>
          <p:cNvPr id="59397" name="Picture 4" descr="pic_dow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59475" y="1452563"/>
            <a:ext cx="2265363" cy="2181225"/>
          </a:xfrm>
          <a:noFill/>
        </p:spPr>
      </p:pic>
      <p:pic>
        <p:nvPicPr>
          <p:cNvPr id="59398" name="Picture 5" descr="about_DSL_ma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208463"/>
            <a:ext cx="4348162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en-US"/>
              <a:t>Enterprise Services</a:t>
            </a:r>
            <a:br>
              <a:rPr lang="en-US"/>
            </a:br>
            <a:r>
              <a:rPr lang="en-US"/>
              <a:t>    </a:t>
            </a:r>
            <a:r>
              <a:rPr lang="en-US" sz="1000"/>
              <a:t>Carrier </a:t>
            </a:r>
            <a:r>
              <a:rPr lang="en-US" sz="1000">
                <a:solidFill>
                  <a:srgbClr val="000000"/>
                </a:solidFill>
              </a:rPr>
              <a:t>I</a:t>
            </a:r>
            <a:r>
              <a:rPr lang="en-US" sz="1000"/>
              <a:t> Corporate</a:t>
            </a: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88938"/>
            <a:ext cx="2084387" cy="519112"/>
          </a:xfrm>
          <a:noFill/>
        </p:spPr>
        <p:txBody>
          <a:bodyPr wrap="none" anchor="t">
            <a:spAutoFit/>
          </a:bodyPr>
          <a:lstStyle/>
          <a:p>
            <a:pPr eaLnBrk="1" hangingPunct="1"/>
            <a:r>
              <a:rPr lang="en-US" sz="3000" smtClean="0">
                <a:solidFill>
                  <a:schemeClr val="bg1"/>
                </a:solidFill>
                <a:cs typeface="Times New Roman" pitchFamily="18" charset="0"/>
              </a:rPr>
              <a:t>Challenges</a:t>
            </a:r>
            <a:endParaRPr lang="de-DE" sz="300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66725" y="1055688"/>
            <a:ext cx="8208963" cy="5110162"/>
            <a:chOff x="478" y="554"/>
            <a:chExt cx="5181" cy="3308"/>
          </a:xfrm>
        </p:grpSpPr>
        <p:sp>
          <p:nvSpPr>
            <p:cNvPr id="60421" name="Rectangle 4"/>
            <p:cNvSpPr>
              <a:spLocks noChangeArrowheads="1"/>
            </p:cNvSpPr>
            <p:nvPr/>
          </p:nvSpPr>
          <p:spPr bwMode="auto">
            <a:xfrm>
              <a:off x="588" y="577"/>
              <a:ext cx="4584" cy="13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536575" indent="-536575" defTabSz="933450" eaLnBrk="0" hangingPunct="0">
                <a:spcBef>
                  <a:spcPct val="15000"/>
                </a:spcBef>
                <a:spcAft>
                  <a:spcPct val="15000"/>
                </a:spcAft>
                <a:buClr>
                  <a:srgbClr val="F6851F"/>
                </a:buClr>
                <a:buFont typeface="Wingdings" pitchFamily="2" charset="2"/>
                <a:buNone/>
              </a:pPr>
              <a:r>
                <a:rPr lang="de-DE">
                  <a:solidFill>
                    <a:schemeClr val="bg2"/>
                  </a:solidFill>
                </a:rPr>
                <a:t>Drivers for the Grand Slam</a:t>
              </a:r>
            </a:p>
            <a:p>
              <a:pPr marL="536575" indent="-536575" defTabSz="933450" eaLnBrk="0" hangingPunct="0">
                <a:spcBef>
                  <a:spcPct val="15000"/>
                </a:spcBef>
                <a:spcAft>
                  <a:spcPct val="15000"/>
                </a:spcAft>
                <a:buClr>
                  <a:srgbClr val="F6851F"/>
                </a:buClr>
                <a:buFont typeface="Wingdings" pitchFamily="2" charset="2"/>
                <a:buNone/>
              </a:pPr>
              <a:r>
                <a:rPr lang="de-DE">
                  <a:solidFill>
                    <a:schemeClr val="bg2"/>
                  </a:solidFill>
                </a:rPr>
                <a:t>	Voice, Video, Data and mobility …</a:t>
              </a:r>
            </a:p>
            <a:p>
              <a:pPr marL="536575" indent="-536575" defTabSz="933450" eaLnBrk="0" hangingPunct="0">
                <a:spcBef>
                  <a:spcPct val="15000"/>
                </a:spcBef>
                <a:spcAft>
                  <a:spcPct val="15000"/>
                </a:spcAft>
                <a:buClr>
                  <a:srgbClr val="F6851F"/>
                </a:buClr>
                <a:buFont typeface="Wingdings" pitchFamily="2" charset="2"/>
                <a:buNone/>
              </a:pPr>
              <a:endParaRPr lang="en-US">
                <a:solidFill>
                  <a:schemeClr val="bg2"/>
                </a:solidFill>
              </a:endParaRPr>
            </a:p>
            <a:p>
              <a:pPr marL="1479550" lvl="3" indent="-134938" defTabSz="933450" eaLnBrk="0" hangingPunct="0">
                <a:spcBef>
                  <a:spcPct val="15000"/>
                </a:spcBef>
                <a:spcAft>
                  <a:spcPct val="15000"/>
                </a:spcAft>
                <a:buClr>
                  <a:srgbClr val="F6851F"/>
                </a:buClr>
                <a:buFont typeface="Wingdings" pitchFamily="2" charset="2"/>
                <a:buNone/>
              </a:pPr>
              <a:r>
                <a:rPr lang="en-US">
                  <a:solidFill>
                    <a:schemeClr val="bg2"/>
                  </a:solidFill>
                </a:rPr>
                <a:t>… from network perspective</a:t>
              </a:r>
              <a:endParaRPr lang="en-US" sz="1600">
                <a:solidFill>
                  <a:schemeClr val="bg2"/>
                </a:solidFill>
              </a:endParaRPr>
            </a:p>
            <a:p>
              <a:pPr marL="1479550" lvl="3" indent="-134938" defTabSz="933450" eaLnBrk="0" hangingPunct="0">
                <a:spcBef>
                  <a:spcPct val="15000"/>
                </a:spcBef>
                <a:spcAft>
                  <a:spcPct val="15000"/>
                </a:spcAft>
                <a:buClr>
                  <a:srgbClr val="F6851F"/>
                </a:buClr>
                <a:buFont typeface="Wingdings" pitchFamily="2" charset="2"/>
                <a:buNone/>
              </a:pPr>
              <a:r>
                <a:rPr lang="de-DE">
                  <a:solidFill>
                    <a:schemeClr val="bg2"/>
                  </a:solidFill>
                </a:rPr>
                <a:t>…from subscriber perspective</a:t>
              </a:r>
              <a:endParaRPr lang="en-US">
                <a:solidFill>
                  <a:schemeClr val="bg2"/>
                </a:solidFill>
              </a:endParaRPr>
            </a:p>
            <a:p>
              <a:pPr marL="536575" indent="-536575" defTabSz="933450" eaLnBrk="0" hangingPunct="0">
                <a:spcBef>
                  <a:spcPct val="15000"/>
                </a:spcBef>
                <a:spcAft>
                  <a:spcPct val="15000"/>
                </a:spcAft>
                <a:buClr>
                  <a:srgbClr val="F6851F"/>
                </a:buClr>
                <a:buFont typeface="Wingdings" pitchFamily="2" charset="2"/>
                <a:buChar char="§"/>
              </a:pPr>
              <a:endParaRPr lang="en-US"/>
            </a:p>
          </p:txBody>
        </p:sp>
        <p:pic>
          <p:nvPicPr>
            <p:cNvPr id="60422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9" y="554"/>
              <a:ext cx="5180" cy="321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</p:pic>
        <p:sp>
          <p:nvSpPr>
            <p:cNvPr id="60423" name="Text Box 6"/>
            <p:cNvSpPr txBox="1">
              <a:spLocks noChangeArrowheads="1"/>
            </p:cNvSpPr>
            <p:nvPr/>
          </p:nvSpPr>
          <p:spPr bwMode="auto">
            <a:xfrm>
              <a:off x="4450" y="1755"/>
              <a:ext cx="1116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kumimoji="1" lang="en-US" sz="1400" b="1">
                <a:latin typeface="Verdana" pitchFamily="34" charset="0"/>
                <a:ea typeface="Batang" pitchFamily="18" charset="-127"/>
              </a:endParaRPr>
            </a:p>
          </p:txBody>
        </p:sp>
        <p:sp>
          <p:nvSpPr>
            <p:cNvPr id="60424" name="Text Box 7"/>
            <p:cNvSpPr txBox="1">
              <a:spLocks noChangeArrowheads="1"/>
            </p:cNvSpPr>
            <p:nvPr/>
          </p:nvSpPr>
          <p:spPr bwMode="auto">
            <a:xfrm>
              <a:off x="3972" y="3030"/>
              <a:ext cx="1445" cy="198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en-US" sz="1400" b="1">
                  <a:latin typeface="Verdana" pitchFamily="34" charset="0"/>
                  <a:ea typeface="Batang" pitchFamily="18" charset="-127"/>
                </a:rPr>
                <a:t>Economies of scale</a:t>
              </a:r>
            </a:p>
          </p:txBody>
        </p:sp>
        <p:sp>
          <p:nvSpPr>
            <p:cNvPr id="60425" name="Text Box 8"/>
            <p:cNvSpPr txBox="1">
              <a:spLocks noChangeArrowheads="1"/>
            </p:cNvSpPr>
            <p:nvPr/>
          </p:nvSpPr>
          <p:spPr bwMode="auto">
            <a:xfrm>
              <a:off x="1809" y="3573"/>
              <a:ext cx="1015" cy="197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en-US" sz="1400" b="1">
                  <a:latin typeface="Verdana" pitchFamily="34" charset="0"/>
                  <a:ea typeface="Batang" pitchFamily="18" charset="-127"/>
                </a:rPr>
                <a:t>Scalability</a:t>
              </a:r>
            </a:p>
          </p:txBody>
        </p:sp>
        <p:sp>
          <p:nvSpPr>
            <p:cNvPr id="60426" name="Text Box 9"/>
            <p:cNvSpPr txBox="1">
              <a:spLocks noChangeArrowheads="1"/>
            </p:cNvSpPr>
            <p:nvPr/>
          </p:nvSpPr>
          <p:spPr bwMode="auto">
            <a:xfrm>
              <a:off x="743" y="1017"/>
              <a:ext cx="1015" cy="404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en-US" sz="1400" b="1">
                  <a:latin typeface="Verdana" pitchFamily="34" charset="0"/>
                  <a:ea typeface="Batang" pitchFamily="18" charset="-127"/>
                </a:rPr>
                <a:t>Spectrum</a:t>
              </a:r>
            </a:p>
            <a:p>
              <a:pPr eaLnBrk="0" hangingPunct="0">
                <a:spcBef>
                  <a:spcPct val="50000"/>
                </a:spcBef>
              </a:pPr>
              <a:endParaRPr kumimoji="1" lang="en-US" sz="1400" b="1">
                <a:latin typeface="Verdana" pitchFamily="34" charset="0"/>
                <a:ea typeface="Batang" pitchFamily="18" charset="-127"/>
              </a:endParaRPr>
            </a:p>
          </p:txBody>
        </p:sp>
        <p:sp>
          <p:nvSpPr>
            <p:cNvPr id="60427" name="Text Box 10"/>
            <p:cNvSpPr txBox="1">
              <a:spLocks noChangeArrowheads="1"/>
            </p:cNvSpPr>
            <p:nvPr/>
          </p:nvSpPr>
          <p:spPr bwMode="auto">
            <a:xfrm>
              <a:off x="3934" y="787"/>
              <a:ext cx="1683" cy="198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en-US" sz="1400" b="1">
                  <a:latin typeface="Verdana" pitchFamily="34" charset="0"/>
                  <a:ea typeface="Batang" pitchFamily="18" charset="-127"/>
                </a:rPr>
                <a:t>Technology maturity</a:t>
              </a:r>
            </a:p>
          </p:txBody>
        </p:sp>
        <p:sp>
          <p:nvSpPr>
            <p:cNvPr id="60428" name="Text Box 11"/>
            <p:cNvSpPr txBox="1">
              <a:spLocks noChangeArrowheads="1"/>
            </p:cNvSpPr>
            <p:nvPr/>
          </p:nvSpPr>
          <p:spPr bwMode="auto">
            <a:xfrm>
              <a:off x="570" y="3029"/>
              <a:ext cx="805" cy="197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en-US" sz="1400" b="1">
                  <a:latin typeface="Verdana" pitchFamily="34" charset="0"/>
                  <a:ea typeface="Batang" pitchFamily="18" charset="-127"/>
                </a:rPr>
                <a:t>Interop</a:t>
              </a:r>
            </a:p>
          </p:txBody>
        </p:sp>
        <p:sp>
          <p:nvSpPr>
            <p:cNvPr id="60429" name="Text Box 12"/>
            <p:cNvSpPr txBox="1">
              <a:spLocks noChangeArrowheads="1"/>
            </p:cNvSpPr>
            <p:nvPr/>
          </p:nvSpPr>
          <p:spPr bwMode="auto">
            <a:xfrm>
              <a:off x="478" y="1780"/>
              <a:ext cx="723" cy="381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en-US" sz="1300" b="1">
                  <a:latin typeface="Verdana" pitchFamily="34" charset="0"/>
                  <a:ea typeface="Batang" pitchFamily="18" charset="-127"/>
                </a:rPr>
                <a:t>QoS</a:t>
              </a:r>
            </a:p>
            <a:p>
              <a:pPr eaLnBrk="0" hangingPunct="0">
                <a:spcBef>
                  <a:spcPct val="50000"/>
                </a:spcBef>
              </a:pPr>
              <a:endParaRPr kumimoji="1" lang="en-US" sz="1300" b="1">
                <a:latin typeface="Verdana" pitchFamily="34" charset="0"/>
                <a:ea typeface="Batang" pitchFamily="18" charset="-127"/>
              </a:endParaRPr>
            </a:p>
          </p:txBody>
        </p:sp>
        <p:sp>
          <p:nvSpPr>
            <p:cNvPr id="60430" name="Text Box 13"/>
            <p:cNvSpPr txBox="1">
              <a:spLocks noChangeArrowheads="1"/>
            </p:cNvSpPr>
            <p:nvPr/>
          </p:nvSpPr>
          <p:spPr bwMode="auto">
            <a:xfrm>
              <a:off x="3427" y="3665"/>
              <a:ext cx="1015" cy="197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en-US" sz="1400" b="1">
                  <a:latin typeface="Verdana" pitchFamily="34" charset="0"/>
                  <a:ea typeface="Batang" pitchFamily="18" charset="-127"/>
                </a:rPr>
                <a:t>Biz model</a:t>
              </a:r>
            </a:p>
          </p:txBody>
        </p:sp>
        <p:sp>
          <p:nvSpPr>
            <p:cNvPr id="60431" name="Text Box 14"/>
            <p:cNvSpPr txBox="1">
              <a:spLocks noChangeArrowheads="1"/>
            </p:cNvSpPr>
            <p:nvPr/>
          </p:nvSpPr>
          <p:spPr bwMode="auto">
            <a:xfrm>
              <a:off x="2553" y="762"/>
              <a:ext cx="1015" cy="335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en-US" sz="1400" b="1">
                  <a:latin typeface="Verdana" pitchFamily="34" charset="0"/>
                  <a:ea typeface="Batang" pitchFamily="18" charset="-127"/>
                </a:rPr>
                <a:t>Seamless coverage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en-US"/>
              <a:t>Enterprise Services</a:t>
            </a:r>
            <a:br>
              <a:rPr lang="en-US"/>
            </a:br>
            <a:r>
              <a:rPr lang="en-US"/>
              <a:t>    </a:t>
            </a:r>
            <a:r>
              <a:rPr lang="en-US" sz="1000"/>
              <a:t>Carrier </a:t>
            </a:r>
            <a:r>
              <a:rPr lang="en-US" sz="1000">
                <a:solidFill>
                  <a:srgbClr val="000000"/>
                </a:solidFill>
              </a:rPr>
              <a:t>I</a:t>
            </a:r>
            <a:r>
              <a:rPr lang="en-US" sz="1000"/>
              <a:t> Corporate</a:t>
            </a: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algn="ctr">
              <a:defRPr/>
            </a:pPr>
            <a:fld id="{7A96660E-B781-4B71-8DAB-158C2E801BD2}" type="slidenum">
              <a:rPr lang="en-US">
                <a:latin typeface="Arial" pitchFamily="34" charset="0"/>
              </a:rPr>
              <a:pPr algn="ctr">
                <a:defRPr/>
              </a:pPr>
              <a:t>33</a:t>
            </a:fld>
            <a:endParaRPr lang="en-US">
              <a:latin typeface="Arial" pitchFamily="34" charset="0"/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6391275" cy="549275"/>
          </a:xfrm>
          <a:noFill/>
        </p:spPr>
        <p:txBody>
          <a:bodyPr wrap="none" anchor="t">
            <a:spAutoFit/>
          </a:bodyPr>
          <a:lstStyle/>
          <a:p>
            <a:pPr eaLnBrk="1" hangingPunct="1"/>
            <a:r>
              <a:rPr lang="en-US" sz="3000" smtClean="0">
                <a:solidFill>
                  <a:schemeClr val="bg1"/>
                </a:solidFill>
                <a:cs typeface="Times New Roman" pitchFamily="18" charset="0"/>
              </a:rPr>
              <a:t>Wireless Technologies - Evolution</a:t>
            </a:r>
          </a:p>
        </p:txBody>
      </p:sp>
      <p:sp>
        <p:nvSpPr>
          <p:cNvPr id="1096707" name="Rectangle 3"/>
          <p:cNvSpPr>
            <a:spLocks noChangeArrowheads="1"/>
          </p:cNvSpPr>
          <p:nvPr/>
        </p:nvSpPr>
        <p:spPr bwMode="auto">
          <a:xfrm>
            <a:off x="685800" y="4471988"/>
            <a:ext cx="7772400" cy="1333500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0" scaled="1"/>
          </a:gradFill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SzPct val="115000"/>
              <a:buFont typeface="Wingdings" pitchFamily="2" charset="2"/>
              <a:buChar char="F"/>
            </a:pPr>
            <a:r>
              <a:rPr lang="en-US" sz="1600" b="1" i="1"/>
              <a:t>Tremendous transformation in the devices</a:t>
            </a:r>
          </a:p>
          <a:p>
            <a:pPr marL="457200" indent="-457200">
              <a:buSzPct val="115000"/>
              <a:buFont typeface="Wingdings" pitchFamily="2" charset="2"/>
              <a:buChar char="F"/>
            </a:pPr>
            <a:r>
              <a:rPr lang="en-US" sz="1600" b="1" i="1"/>
              <a:t>Manifold increase in bandwidth delivery</a:t>
            </a:r>
          </a:p>
          <a:p>
            <a:pPr marL="457200" indent="-457200">
              <a:buSzPct val="115000"/>
              <a:buFont typeface="Wingdings" pitchFamily="2" charset="2"/>
              <a:buChar char="F"/>
            </a:pPr>
            <a:r>
              <a:rPr lang="en-US" sz="1600" b="1" i="1"/>
              <a:t>Service capabilities &amp; Mobility</a:t>
            </a:r>
          </a:p>
          <a:p>
            <a:pPr marL="457200" indent="-457200">
              <a:buSzPct val="115000"/>
              <a:buFont typeface="Wingdings" pitchFamily="2" charset="2"/>
              <a:buChar char="F"/>
            </a:pPr>
            <a:r>
              <a:rPr lang="en-US" sz="1600" b="1" i="1"/>
              <a:t>Wireless has already manifested itself as the choice of technology for backhaul, last mile, LAN &amp; Personal applications</a:t>
            </a:r>
          </a:p>
        </p:txBody>
      </p:sp>
      <p:sp>
        <p:nvSpPr>
          <p:cNvPr id="1096708" name="Rectangle 4"/>
          <p:cNvSpPr>
            <a:spLocks noChangeArrowheads="1"/>
          </p:cNvSpPr>
          <p:nvPr/>
        </p:nvSpPr>
        <p:spPr bwMode="auto">
          <a:xfrm>
            <a:off x="900113" y="2060575"/>
            <a:ext cx="1871662" cy="20891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tint val="43922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tIns="91440" bIns="91440"/>
          <a:lstStyle/>
          <a:p>
            <a:pPr>
              <a:defRPr/>
            </a:pPr>
            <a:r>
              <a:rPr lang="en-US" sz="1600">
                <a:latin typeface="Arial" charset="0"/>
              </a:rPr>
              <a:t>Microwave</a:t>
            </a:r>
          </a:p>
          <a:p>
            <a:pPr>
              <a:defRPr/>
            </a:pPr>
            <a:r>
              <a:rPr lang="en-US" sz="1600">
                <a:latin typeface="Arial" charset="0"/>
              </a:rPr>
              <a:t>Satellite</a:t>
            </a:r>
          </a:p>
          <a:p>
            <a:pPr>
              <a:defRPr/>
            </a:pPr>
            <a:r>
              <a:rPr lang="en-US" sz="1600">
                <a:latin typeface="Arial" charset="0"/>
              </a:rPr>
              <a:t>VSAT</a:t>
            </a:r>
          </a:p>
          <a:p>
            <a:pPr>
              <a:defRPr/>
            </a:pPr>
            <a:r>
              <a:rPr lang="en-US" sz="1600">
                <a:latin typeface="Arial" charset="0"/>
              </a:rPr>
              <a:t>GSM -2G</a:t>
            </a:r>
          </a:p>
          <a:p>
            <a:pPr>
              <a:defRPr/>
            </a:pPr>
            <a:r>
              <a:rPr lang="en-US" sz="1600">
                <a:latin typeface="Arial" charset="0"/>
              </a:rPr>
              <a:t>CDMA – 1x RTT</a:t>
            </a:r>
          </a:p>
          <a:p>
            <a:pPr>
              <a:defRPr/>
            </a:pPr>
            <a:r>
              <a:rPr lang="en-US" sz="1600">
                <a:latin typeface="Arial" charset="0"/>
              </a:rPr>
              <a:t>LMDS, MMDS</a:t>
            </a:r>
          </a:p>
          <a:p>
            <a:pPr>
              <a:defRPr/>
            </a:pPr>
            <a:r>
              <a:rPr lang="en-US" sz="1600">
                <a:latin typeface="Arial" charset="0"/>
              </a:rPr>
              <a:t>Wi Fi – 802.11b</a:t>
            </a:r>
          </a:p>
          <a:p>
            <a:pPr>
              <a:defRPr/>
            </a:pPr>
            <a:r>
              <a:rPr lang="en-US" sz="1600">
                <a:latin typeface="Arial" charset="0"/>
              </a:rPr>
              <a:t>Bluetooth</a:t>
            </a:r>
          </a:p>
        </p:txBody>
      </p:sp>
      <p:sp>
        <p:nvSpPr>
          <p:cNvPr id="1096709" name="Rectangle 5"/>
          <p:cNvSpPr>
            <a:spLocks noChangeArrowheads="1"/>
          </p:cNvSpPr>
          <p:nvPr/>
        </p:nvSpPr>
        <p:spPr bwMode="auto">
          <a:xfrm>
            <a:off x="3563938" y="2060575"/>
            <a:ext cx="1871662" cy="2089150"/>
          </a:xfrm>
          <a:prstGeom prst="rect">
            <a:avLst/>
          </a:prstGeom>
          <a:gradFill rotWithShape="1">
            <a:gsLst>
              <a:gs pos="0">
                <a:srgbClr val="FFE9D2"/>
              </a:gs>
              <a:gs pos="100000">
                <a:srgbClr val="FFCC99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tIns="91440" bIns="91440"/>
          <a:lstStyle/>
          <a:p>
            <a:r>
              <a:rPr lang="en-US" sz="1600"/>
              <a:t>GPRS, EDGE</a:t>
            </a:r>
          </a:p>
          <a:p>
            <a:r>
              <a:rPr lang="en-US" sz="1600"/>
              <a:t>CDMA – EV DO</a:t>
            </a:r>
          </a:p>
          <a:p>
            <a:r>
              <a:rPr lang="en-US" sz="1600"/>
              <a:t>Wi Fi – 802.11a/g</a:t>
            </a:r>
          </a:p>
          <a:p>
            <a:r>
              <a:rPr lang="en-US" sz="1600"/>
              <a:t>WiMAX – Fixed</a:t>
            </a:r>
          </a:p>
          <a:p>
            <a:r>
              <a:rPr lang="en-US" sz="1600"/>
              <a:t>RFID</a:t>
            </a:r>
          </a:p>
          <a:p>
            <a:r>
              <a:rPr lang="en-US" sz="1600"/>
              <a:t>DVB-T, S</a:t>
            </a:r>
          </a:p>
        </p:txBody>
      </p:sp>
      <p:sp>
        <p:nvSpPr>
          <p:cNvPr id="1096710" name="Rectangle 6"/>
          <p:cNvSpPr>
            <a:spLocks noChangeArrowheads="1"/>
          </p:cNvSpPr>
          <p:nvPr/>
        </p:nvSpPr>
        <p:spPr bwMode="auto">
          <a:xfrm>
            <a:off x="6156325" y="2060575"/>
            <a:ext cx="1871663" cy="2089150"/>
          </a:xfrm>
          <a:prstGeom prst="rect">
            <a:avLst/>
          </a:prstGeom>
          <a:gradFill rotWithShape="1">
            <a:gsLst>
              <a:gs pos="0">
                <a:srgbClr val="8FE9D2"/>
              </a:gs>
              <a:gs pos="100000">
                <a:srgbClr val="00CC99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tIns="91440" bIns="91440"/>
          <a:lstStyle/>
          <a:p>
            <a:r>
              <a:rPr lang="en-US" sz="1600"/>
              <a:t>UMTS, WCDMA</a:t>
            </a:r>
          </a:p>
          <a:p>
            <a:r>
              <a:rPr lang="en-US" sz="1600"/>
              <a:t>HSPA, MIMO</a:t>
            </a:r>
          </a:p>
          <a:p>
            <a:r>
              <a:rPr lang="en-US" sz="1600"/>
              <a:t>Mobile WiMAX</a:t>
            </a:r>
          </a:p>
          <a:p>
            <a:r>
              <a:rPr lang="en-US" sz="1600"/>
              <a:t>4G, LTE</a:t>
            </a:r>
          </a:p>
          <a:p>
            <a:r>
              <a:rPr lang="en-US" sz="1600"/>
              <a:t>DVB-S / T/ H</a:t>
            </a:r>
          </a:p>
          <a:p>
            <a:endParaRPr lang="en-US" sz="1600"/>
          </a:p>
        </p:txBody>
      </p:sp>
      <p:sp>
        <p:nvSpPr>
          <p:cNvPr id="1096711" name="AutoShape 7"/>
          <p:cNvSpPr>
            <a:spLocks noChangeArrowheads="1"/>
          </p:cNvSpPr>
          <p:nvPr/>
        </p:nvSpPr>
        <p:spPr bwMode="auto">
          <a:xfrm>
            <a:off x="971550" y="1123950"/>
            <a:ext cx="1800225" cy="792163"/>
          </a:xfrm>
          <a:prstGeom prst="chevron">
            <a:avLst>
              <a:gd name="adj" fmla="val 56814"/>
            </a:avLst>
          </a:prstGeom>
          <a:gradFill rotWithShape="1">
            <a:gsLst>
              <a:gs pos="0">
                <a:schemeClr val="accent2">
                  <a:gamma/>
                  <a:tint val="43922"/>
                  <a:invGamma/>
                </a:schemeClr>
              </a:gs>
              <a:gs pos="100000">
                <a:schemeClr val="accent2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tIns="91440" bIns="91440" anchor="ctr"/>
          <a:lstStyle/>
          <a:p>
            <a:pPr>
              <a:defRPr/>
            </a:pPr>
            <a:r>
              <a:rPr lang="en-US">
                <a:latin typeface="Arial" charset="0"/>
              </a:rPr>
              <a:t>  Past</a:t>
            </a:r>
          </a:p>
        </p:txBody>
      </p:sp>
      <p:sp>
        <p:nvSpPr>
          <p:cNvPr id="1096712" name="AutoShape 8"/>
          <p:cNvSpPr>
            <a:spLocks noChangeArrowheads="1"/>
          </p:cNvSpPr>
          <p:nvPr/>
        </p:nvSpPr>
        <p:spPr bwMode="auto">
          <a:xfrm>
            <a:off x="3635375" y="1123950"/>
            <a:ext cx="1800225" cy="792163"/>
          </a:xfrm>
          <a:prstGeom prst="chevron">
            <a:avLst>
              <a:gd name="adj" fmla="val 56814"/>
            </a:avLst>
          </a:prstGeom>
          <a:gradFill rotWithShape="1">
            <a:gsLst>
              <a:gs pos="0">
                <a:srgbClr val="FFE9D2"/>
              </a:gs>
              <a:gs pos="100000">
                <a:srgbClr val="FFCC99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tIns="91440" bIns="91440" anchor="ctr"/>
          <a:lstStyle/>
          <a:p>
            <a:r>
              <a:rPr lang="en-US"/>
              <a:t>     Present</a:t>
            </a:r>
          </a:p>
        </p:txBody>
      </p:sp>
      <p:sp>
        <p:nvSpPr>
          <p:cNvPr id="1096713" name="AutoShape 9"/>
          <p:cNvSpPr>
            <a:spLocks noChangeArrowheads="1"/>
          </p:cNvSpPr>
          <p:nvPr/>
        </p:nvSpPr>
        <p:spPr bwMode="auto">
          <a:xfrm>
            <a:off x="6227763" y="1123950"/>
            <a:ext cx="1800225" cy="792163"/>
          </a:xfrm>
          <a:prstGeom prst="chevron">
            <a:avLst>
              <a:gd name="adj" fmla="val 56814"/>
            </a:avLst>
          </a:prstGeom>
          <a:gradFill rotWithShape="1">
            <a:gsLst>
              <a:gs pos="0">
                <a:srgbClr val="8FE9D2"/>
              </a:gs>
              <a:gs pos="100000">
                <a:srgbClr val="00CC99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tIns="91440" bIns="91440" anchor="ctr"/>
          <a:lstStyle/>
          <a:p>
            <a:r>
              <a:rPr lang="en-US"/>
              <a:t>     Future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96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96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96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96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96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96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1000"/>
                                        <p:tgtEl>
                                          <p:spTgt spid="1096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707" grpId="0" animBg="1"/>
      <p:bldP spid="1096708" grpId="0" animBg="1"/>
      <p:bldP spid="1096709" grpId="0" animBg="1"/>
      <p:bldP spid="1096710" grpId="0" animBg="1"/>
      <p:bldP spid="1096711" grpId="0" animBg="1"/>
      <p:bldP spid="1096712" grpId="0" animBg="1"/>
      <p:bldP spid="10967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en-US"/>
              <a:t>Enterprise Services</a:t>
            </a:r>
            <a:br>
              <a:rPr lang="en-US"/>
            </a:br>
            <a:r>
              <a:rPr lang="en-US"/>
              <a:t>    </a:t>
            </a:r>
            <a:r>
              <a:rPr lang="en-US" sz="1000"/>
              <a:t>Carrier </a:t>
            </a:r>
            <a:r>
              <a:rPr lang="en-US" sz="1000">
                <a:solidFill>
                  <a:srgbClr val="000000"/>
                </a:solidFill>
              </a:rPr>
              <a:t>I</a:t>
            </a:r>
            <a:r>
              <a:rPr lang="en-US" sz="1000"/>
              <a:t> Corporate</a:t>
            </a: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3941762" cy="554038"/>
          </a:xfrm>
          <a:noFill/>
        </p:spPr>
        <p:txBody>
          <a:bodyPr wrap="none" anchor="t">
            <a:spAutoFit/>
          </a:bodyPr>
          <a:lstStyle/>
          <a:p>
            <a:pPr eaLnBrk="1" hangingPunct="1"/>
            <a:r>
              <a:rPr lang="en-US" sz="3000" smtClean="0">
                <a:solidFill>
                  <a:srgbClr val="FF0000"/>
                </a:solidFill>
                <a:cs typeface="Times New Roman" pitchFamily="18" charset="0"/>
              </a:rPr>
              <a:t>Potential Applications </a:t>
            </a:r>
          </a:p>
        </p:txBody>
      </p:sp>
      <p:pic>
        <p:nvPicPr>
          <p:cNvPr id="6554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2625" y="1069975"/>
            <a:ext cx="7777163" cy="4735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800600" y="2438400"/>
            <a:ext cx="39624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yria pro"/>
              </a:rPr>
              <a:t>Exponential growth anticipated in India</a:t>
            </a:r>
            <a:endParaRPr lang="en-US" baseline="30000" dirty="0" smtClean="0">
              <a:solidFill>
                <a:srgbClr val="000000"/>
              </a:solidFill>
              <a:latin typeface="Myria pro"/>
            </a:endParaRPr>
          </a:p>
          <a:p>
            <a:endParaRPr lang="en-US" dirty="0" smtClean="0">
              <a:solidFill>
                <a:srgbClr val="000000"/>
              </a:solidFill>
              <a:latin typeface="Myria pro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Myria pro"/>
              </a:rPr>
              <a:t>Market size </a:t>
            </a:r>
            <a:r>
              <a:rPr lang="en-US" dirty="0">
                <a:solidFill>
                  <a:srgbClr val="000000"/>
                </a:solidFill>
                <a:latin typeface="Myria pro"/>
              </a:rPr>
              <a:t>by 2016 &gt; Rs. </a:t>
            </a:r>
            <a:r>
              <a:rPr lang="en-US" dirty="0" smtClean="0">
                <a:solidFill>
                  <a:srgbClr val="000000"/>
                </a:solidFill>
                <a:latin typeface="Myria pro"/>
              </a:rPr>
              <a:t>1600 Cr</a:t>
            </a:r>
            <a:r>
              <a:rPr lang="en-US" sz="1500" baseline="50000" dirty="0" smtClean="0">
                <a:solidFill>
                  <a:srgbClr val="000000"/>
                </a:solidFill>
                <a:latin typeface="Myria pro"/>
              </a:rPr>
              <a:t>2</a:t>
            </a:r>
            <a:endParaRPr lang="en-US" sz="1500" baseline="50000" dirty="0">
              <a:solidFill>
                <a:srgbClr val="000000"/>
              </a:solidFill>
              <a:latin typeface="Myria pro"/>
            </a:endParaRPr>
          </a:p>
          <a:p>
            <a:endParaRPr lang="en-US" dirty="0">
              <a:solidFill>
                <a:srgbClr val="000000"/>
              </a:solidFill>
              <a:latin typeface="Myria pro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Myria pro"/>
              </a:rPr>
              <a:t>3G </a:t>
            </a:r>
            <a:r>
              <a:rPr lang="en-US" dirty="0">
                <a:solidFill>
                  <a:srgbClr val="000000"/>
                </a:solidFill>
                <a:latin typeface="Myria pro"/>
              </a:rPr>
              <a:t>is expected to significantly increase </a:t>
            </a:r>
            <a:r>
              <a:rPr lang="en-US" dirty="0" smtClean="0">
                <a:solidFill>
                  <a:srgbClr val="000000"/>
                </a:solidFill>
                <a:latin typeface="Myria pro"/>
              </a:rPr>
              <a:t>adoption</a:t>
            </a:r>
            <a:endParaRPr lang="en-US" dirty="0">
              <a:solidFill>
                <a:srgbClr val="000000"/>
              </a:solidFill>
              <a:latin typeface="Myria pro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800600" y="5638800"/>
            <a:ext cx="3031599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28600" indent="-228600">
              <a:buAutoNum type="arabicPeriod"/>
            </a:pPr>
            <a:r>
              <a:rPr lang="en-US" sz="1050" dirty="0" smtClean="0">
                <a:latin typeface="Myria pro"/>
              </a:rPr>
              <a:t>Source: Gartner </a:t>
            </a:r>
          </a:p>
          <a:p>
            <a:pPr marL="228600" indent="-228600">
              <a:buAutoNum type="arabicPeriod"/>
            </a:pPr>
            <a:r>
              <a:rPr lang="en-US" sz="1050" dirty="0" smtClean="0">
                <a:latin typeface="Myria pro"/>
              </a:rPr>
              <a:t>Source</a:t>
            </a:r>
            <a:r>
              <a:rPr lang="en-US" sz="1050" dirty="0">
                <a:latin typeface="Myria pro"/>
              </a:rPr>
              <a:t>: Frost and Sullivan &amp; Yankee </a:t>
            </a:r>
            <a:r>
              <a:rPr lang="en-US" sz="1050" dirty="0" smtClean="0">
                <a:latin typeface="Myria pro"/>
              </a:rPr>
              <a:t>Group</a:t>
            </a:r>
          </a:p>
          <a:p>
            <a:pPr marL="228600" indent="-228600">
              <a:buAutoNum type="arabicPeriod"/>
            </a:pPr>
            <a:endParaRPr lang="en-US" sz="1050" dirty="0">
              <a:latin typeface="Myria pro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4010025" cy="431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market </a:t>
            </a:r>
            <a:r>
              <a:rPr lang="en-US" dirty="0" smtClean="0"/>
              <a:t>scenario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market scenario</a:t>
            </a:r>
          </a:p>
        </p:txBody>
      </p:sp>
      <p:sp>
        <p:nvSpPr>
          <p:cNvPr id="2867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60000"/>
              </a:lnSpc>
            </a:pPr>
            <a:r>
              <a:rPr lang="en-US" sz="1800" dirty="0" smtClean="0"/>
              <a:t>BFSI and M&amp;D especially pharma verticals were the early adopters</a:t>
            </a:r>
          </a:p>
          <a:p>
            <a:pPr>
              <a:lnSpc>
                <a:spcPct val="160000"/>
              </a:lnSpc>
            </a:pPr>
            <a:r>
              <a:rPr lang="en-US" sz="1800" dirty="0" smtClean="0"/>
              <a:t>Adoption in Government encouraging – tracking services, NREGA, NRHM, Public Distribution</a:t>
            </a:r>
          </a:p>
          <a:p>
            <a:pPr>
              <a:lnSpc>
                <a:spcPct val="160000"/>
              </a:lnSpc>
            </a:pPr>
            <a:r>
              <a:rPr lang="en-US" sz="1800" dirty="0" smtClean="0"/>
              <a:t>Early adoption of conventional applications like SFA, bill payments/ receipts/ BI. CRM integration, Queue Buster, LBS soon to catch 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what’s driving adoption?</a:t>
            </a:r>
            <a:endParaRPr lang="en-US" dirty="0"/>
          </a:p>
        </p:txBody>
      </p:sp>
      <p:sp>
        <p:nvSpPr>
          <p:cNvPr id="2969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>
              <a:lnSpc>
                <a:spcPct val="160000"/>
              </a:lnSpc>
            </a:pPr>
            <a:r>
              <a:rPr lang="en-US" sz="1800" dirty="0" smtClean="0"/>
              <a:t>Tech savvy and knowledgeable workforce</a:t>
            </a:r>
          </a:p>
          <a:p>
            <a:pPr>
              <a:lnSpc>
                <a:spcPct val="160000"/>
              </a:lnSpc>
            </a:pPr>
            <a:r>
              <a:rPr lang="en-US" sz="1800" dirty="0" smtClean="0"/>
              <a:t>Consumer applications growth can be replicated</a:t>
            </a:r>
          </a:p>
          <a:p>
            <a:pPr lvl="1">
              <a:lnSpc>
                <a:spcPct val="160000"/>
              </a:lnSpc>
            </a:pPr>
            <a:r>
              <a:rPr lang="en-US" sz="1300" dirty="0" smtClean="0"/>
              <a:t>By 2015, internet users in India will cross 450 Mn, over 350 Mn will be mobile internet users</a:t>
            </a:r>
            <a:r>
              <a:rPr lang="en-US" sz="1300" baseline="30000" dirty="0" smtClean="0"/>
              <a:t>1</a:t>
            </a:r>
          </a:p>
          <a:p>
            <a:pPr lvl="1">
              <a:lnSpc>
                <a:spcPct val="160000"/>
              </a:lnSpc>
            </a:pPr>
            <a:r>
              <a:rPr lang="en-US" sz="1300" dirty="0" smtClean="0"/>
              <a:t>By 2015, digital content consumption will double to close to $10 Bn in India</a:t>
            </a:r>
            <a:r>
              <a:rPr lang="en-US" sz="1300" baseline="30000" dirty="0" smtClean="0"/>
              <a:t>1</a:t>
            </a:r>
            <a:endParaRPr lang="en-US" sz="1300" dirty="0" smtClean="0"/>
          </a:p>
          <a:p>
            <a:pPr>
              <a:lnSpc>
                <a:spcPct val="160000"/>
              </a:lnSpc>
            </a:pPr>
            <a:r>
              <a:rPr lang="en-US" sz="1800" dirty="0" smtClean="0"/>
              <a:t>Lower costs – More bang for the buck!</a:t>
            </a:r>
          </a:p>
          <a:p>
            <a:pPr lvl="1">
              <a:lnSpc>
                <a:spcPct val="160000"/>
              </a:lnSpc>
            </a:pPr>
            <a:r>
              <a:rPr lang="en-US" sz="1300" dirty="0" smtClean="0"/>
              <a:t>Cheaper and more powerful smart phones</a:t>
            </a:r>
          </a:p>
          <a:p>
            <a:pPr lvl="1">
              <a:lnSpc>
                <a:spcPct val="160000"/>
              </a:lnSpc>
            </a:pPr>
            <a:r>
              <a:rPr lang="en-US" sz="1300" dirty="0" smtClean="0"/>
              <a:t>Lower development costs with SDKs and SaaS offerings, highly skilled developers</a:t>
            </a:r>
          </a:p>
          <a:p>
            <a:pPr lvl="1">
              <a:lnSpc>
                <a:spcPct val="160000"/>
              </a:lnSpc>
            </a:pPr>
            <a:r>
              <a:rPr lang="en-US" sz="1300" dirty="0" smtClean="0"/>
              <a:t>Ever decreasing telecom tariffs, technology enhancements like 3G</a:t>
            </a:r>
          </a:p>
          <a:p>
            <a:pPr>
              <a:lnSpc>
                <a:spcPct val="160000"/>
              </a:lnSpc>
            </a:pPr>
            <a:r>
              <a:rPr lang="en-US" sz="1800" dirty="0" smtClean="0"/>
              <a:t>Evolution in security – encryption, device and application management</a:t>
            </a:r>
          </a:p>
          <a:p>
            <a:pPr>
              <a:lnSpc>
                <a:spcPct val="160000"/>
              </a:lnSpc>
            </a:pPr>
            <a:r>
              <a:rPr lang="en-US" sz="1800" dirty="0" smtClean="0"/>
              <a:t>By 2013, 80% of handsets sold in mature markets will be smartphones</a:t>
            </a:r>
            <a:r>
              <a:rPr lang="en-US" sz="1500" baseline="50000" dirty="0" smtClean="0"/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477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4400" y="6096000"/>
            <a:ext cx="6205545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28600" indent="-228600">
              <a:buAutoNum type="arabicPeriod"/>
            </a:pPr>
            <a:r>
              <a:rPr lang="en-US" sz="1050" dirty="0" smtClean="0">
                <a:latin typeface="Myria pro"/>
              </a:rPr>
              <a:t>Source:  </a:t>
            </a:r>
            <a:r>
              <a:rPr lang="en-US" sz="1050" dirty="0" smtClean="0"/>
              <a:t>2010 McKinsey Digital Consumer Survey</a:t>
            </a:r>
            <a:endParaRPr lang="en-US" sz="1050" dirty="0" smtClean="0">
              <a:latin typeface="Myria pro"/>
            </a:endParaRPr>
          </a:p>
          <a:p>
            <a:pPr marL="228600" indent="-228600">
              <a:buAutoNum type="arabicPeriod"/>
            </a:pPr>
            <a:r>
              <a:rPr lang="en-US" sz="1050" dirty="0" smtClean="0">
                <a:latin typeface="Myria pro"/>
              </a:rPr>
              <a:t>Source</a:t>
            </a:r>
            <a:r>
              <a:rPr lang="en-US" sz="1050" dirty="0">
                <a:latin typeface="Myria pro"/>
              </a:rPr>
              <a:t>: </a:t>
            </a:r>
            <a:r>
              <a:rPr lang="en-US" sz="1050" dirty="0" smtClean="0">
                <a:latin typeface="Myria pro"/>
              </a:rPr>
              <a:t> White paper on Mobile Enterprise Applications – Accenture &amp; orange Business Services</a:t>
            </a:r>
          </a:p>
          <a:p>
            <a:pPr marL="228600" indent="-228600">
              <a:buAutoNum type="arabicPeriod"/>
            </a:pPr>
            <a:endParaRPr lang="en-US" sz="1050" dirty="0">
              <a:latin typeface="Myria pr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benefits to enterprises</a:t>
            </a:r>
          </a:p>
        </p:txBody>
      </p:sp>
      <p:sp>
        <p:nvSpPr>
          <p:cNvPr id="3072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lnSpc>
                <a:spcPct val="160000"/>
              </a:lnSpc>
            </a:pPr>
            <a:r>
              <a:rPr lang="en-US" sz="2000" dirty="0" smtClean="0"/>
              <a:t>Receive information and capture data at point of activity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Reduce travel costs and paper consumption – go green!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Real-time monitoring of KPIs – faster decision making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Derive more out of existing IT and telecom assets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Real-time visibility into on-field activity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Productivity gains</a:t>
            </a:r>
          </a:p>
          <a:p>
            <a:pPr lvl="1">
              <a:lnSpc>
                <a:spcPct val="160000"/>
              </a:lnSpc>
            </a:pPr>
            <a:r>
              <a:rPr lang="en-US" sz="1300" dirty="0" smtClean="0"/>
              <a:t>Time to complete with enablement of field forces</a:t>
            </a:r>
          </a:p>
          <a:p>
            <a:pPr lvl="1">
              <a:lnSpc>
                <a:spcPct val="160000"/>
              </a:lnSpc>
            </a:pPr>
            <a:r>
              <a:rPr lang="en-US" sz="1300" dirty="0" smtClean="0"/>
              <a:t>Travelling</a:t>
            </a:r>
          </a:p>
          <a:p>
            <a:pPr lvl="1">
              <a:lnSpc>
                <a:spcPct val="160000"/>
              </a:lnSpc>
            </a:pPr>
            <a:r>
              <a:rPr lang="en-US" sz="1300" dirty="0" smtClean="0"/>
              <a:t>Lost time</a:t>
            </a:r>
          </a:p>
          <a:p>
            <a:pPr lvl="1">
              <a:lnSpc>
                <a:spcPct val="160000"/>
              </a:lnSpc>
            </a:pPr>
            <a:r>
              <a:rPr lang="en-US" sz="1300" dirty="0" smtClean="0"/>
              <a:t>Reduce human errors</a:t>
            </a:r>
          </a:p>
          <a:p>
            <a:pPr lvl="1">
              <a:lnSpc>
                <a:spcPct val="160000"/>
              </a:lnSpc>
            </a:pPr>
            <a:r>
              <a:rPr lang="en-US" sz="1300" dirty="0" smtClean="0"/>
              <a:t>Rationalise support staff – administrative work optimised</a:t>
            </a:r>
          </a:p>
          <a:p>
            <a:pPr>
              <a:lnSpc>
                <a:spcPct val="16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620000" cy="792163"/>
          </a:xfrm>
          <a:noFill/>
        </p:spPr>
        <p:txBody>
          <a:bodyPr/>
          <a:lstStyle/>
          <a:p>
            <a:r>
              <a:rPr lang="en-US" dirty="0" smtClean="0"/>
              <a:t>benefits to enterprises</a:t>
            </a:r>
          </a:p>
        </p:txBody>
      </p:sp>
      <p:sp>
        <p:nvSpPr>
          <p:cNvPr id="31747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>
              <a:lnSpc>
                <a:spcPct val="160000"/>
              </a:lnSpc>
            </a:pPr>
            <a:r>
              <a:rPr lang="en-US" sz="2000" dirty="0" smtClean="0"/>
              <a:t>Speed up office functions</a:t>
            </a:r>
          </a:p>
          <a:p>
            <a:pPr lvl="1">
              <a:lnSpc>
                <a:spcPct val="160000"/>
              </a:lnSpc>
            </a:pPr>
            <a:r>
              <a:rPr lang="en-US" sz="1400" dirty="0" smtClean="0"/>
              <a:t>Lead time to order</a:t>
            </a:r>
          </a:p>
          <a:p>
            <a:pPr lvl="1">
              <a:lnSpc>
                <a:spcPct val="160000"/>
              </a:lnSpc>
            </a:pPr>
            <a:r>
              <a:rPr lang="en-US" sz="1400" dirty="0" smtClean="0"/>
              <a:t>Order to payment</a:t>
            </a:r>
          </a:p>
          <a:p>
            <a:pPr lvl="1">
              <a:lnSpc>
                <a:spcPct val="160000"/>
              </a:lnSpc>
            </a:pPr>
            <a:r>
              <a:rPr lang="en-US" sz="1400" dirty="0" smtClean="0"/>
              <a:t>Efficient supply chain management</a:t>
            </a:r>
          </a:p>
          <a:p>
            <a:pPr lvl="1">
              <a:lnSpc>
                <a:spcPct val="160000"/>
              </a:lnSpc>
            </a:pPr>
            <a:r>
              <a:rPr lang="en-US" sz="1400" dirty="0" smtClean="0"/>
              <a:t>Bill on premises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Reduce fraud</a:t>
            </a:r>
          </a:p>
          <a:p>
            <a:pPr>
              <a:lnSpc>
                <a:spcPct val="160000"/>
              </a:lnSpc>
            </a:pPr>
            <a:r>
              <a:rPr lang="en-US" sz="2000" dirty="0" smtClean="0"/>
              <a:t>Experience and brand image</a:t>
            </a:r>
          </a:p>
          <a:p>
            <a:pPr lvl="1">
              <a:lnSpc>
                <a:spcPct val="160000"/>
              </a:lnSpc>
            </a:pPr>
            <a:r>
              <a:rPr lang="en-US" sz="1400" dirty="0" smtClean="0"/>
              <a:t>Quality of service to customers – less errors, missed appointments, faster processes</a:t>
            </a:r>
          </a:p>
          <a:p>
            <a:pPr lvl="1">
              <a:lnSpc>
                <a:spcPct val="160000"/>
              </a:lnSpc>
            </a:pPr>
            <a:r>
              <a:rPr lang="en-US" sz="1400" dirty="0" smtClean="0"/>
              <a:t>Responsiveness to customers</a:t>
            </a:r>
          </a:p>
          <a:p>
            <a:pPr lvl="1">
              <a:lnSpc>
                <a:spcPct val="160000"/>
              </a:lnSpc>
            </a:pPr>
            <a:r>
              <a:rPr lang="en-US" sz="1400" dirty="0" smtClean="0"/>
              <a:t>Employee experience – safety, autonomy, sense of accomplishment and pride</a:t>
            </a:r>
          </a:p>
          <a:p>
            <a:pPr lvl="1">
              <a:lnSpc>
                <a:spcPct val="160000"/>
              </a:lnSpc>
            </a:pPr>
            <a:r>
              <a:rPr lang="en-US" sz="1400" dirty="0" smtClean="0"/>
              <a:t>More user-friendly and fun workplace</a:t>
            </a:r>
          </a:p>
          <a:p>
            <a:pPr lvl="1">
              <a:lnSpc>
                <a:spcPct val="160000"/>
              </a:lnSpc>
            </a:pPr>
            <a:r>
              <a:rPr lang="en-US" sz="1400" dirty="0" smtClean="0"/>
              <a:t>Allows work from home and helps retain talent</a:t>
            </a:r>
          </a:p>
          <a:p>
            <a:pPr lvl="1">
              <a:lnSpc>
                <a:spcPct val="160000"/>
              </a:lnSpc>
            </a:pPr>
            <a:r>
              <a:rPr lang="en-US" sz="1400" dirty="0" smtClean="0"/>
              <a:t>You come across as an innovative organisation!</a:t>
            </a:r>
          </a:p>
          <a:p>
            <a:pPr lvl="1">
              <a:lnSpc>
                <a:spcPct val="160000"/>
              </a:lnSpc>
            </a:pPr>
            <a:endParaRPr lang="en-US" sz="1800" dirty="0" smtClean="0"/>
          </a:p>
          <a:p>
            <a:pPr lvl="1">
              <a:lnSpc>
                <a:spcPct val="160000"/>
              </a:lnSpc>
            </a:pPr>
            <a:endParaRPr lang="en-US" sz="1800" dirty="0" smtClean="0"/>
          </a:p>
          <a:p>
            <a:pPr lvl="1">
              <a:lnSpc>
                <a:spcPct val="160000"/>
              </a:lnSpc>
            </a:pPr>
            <a:endParaRPr lang="en-US" sz="1800" dirty="0" smtClean="0"/>
          </a:p>
          <a:p>
            <a:pPr>
              <a:lnSpc>
                <a:spcPct val="160000"/>
              </a:lnSpc>
            </a:pPr>
            <a:endParaRPr lang="en-US" sz="1400" dirty="0" smtClean="0"/>
          </a:p>
          <a:p>
            <a:pPr lvl="1">
              <a:lnSpc>
                <a:spcPct val="160000"/>
              </a:lnSpc>
            </a:pPr>
            <a:endParaRPr lang="en-US" sz="1200" dirty="0" smtClean="0"/>
          </a:p>
          <a:p>
            <a:pPr>
              <a:lnSpc>
                <a:spcPct val="16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1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1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1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so we are all here to stay!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2133600"/>
          </a:xfrm>
        </p:spPr>
        <p:txBody>
          <a:bodyPr/>
          <a:lstStyle/>
          <a:p>
            <a:pPr>
              <a:lnSpc>
                <a:spcPct val="160000"/>
              </a:lnSpc>
            </a:pPr>
            <a:r>
              <a:rPr lang="en-US" sz="1800" dirty="0" smtClean="0"/>
              <a:t>Ever increasing mobility of field-force – mobile enablement must for productivity</a:t>
            </a:r>
          </a:p>
          <a:p>
            <a:pPr>
              <a:lnSpc>
                <a:spcPct val="160000"/>
              </a:lnSpc>
            </a:pPr>
            <a:r>
              <a:rPr lang="en-US" sz="1800" dirty="0" smtClean="0"/>
              <a:t>Businesses want to be more efficient – replicate successes within organisation and among peers.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200401"/>
            <a:ext cx="6172200" cy="29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6400800"/>
            <a:ext cx="210185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28600" indent="-228600"/>
            <a:r>
              <a:rPr lang="en-US" sz="1050" dirty="0" smtClean="0">
                <a:latin typeface="Myria pro"/>
              </a:rPr>
              <a:t>Source: Forrester Research Inc.</a:t>
            </a:r>
            <a:endParaRPr lang="en-US" sz="1050" dirty="0">
              <a:latin typeface="Myria pro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vider Slid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vider Slid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vider Slide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r Slide 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x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Text Slides">
      <a:majorFont>
        <a:latin typeface="Myriad Pro Black It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4104</TotalTime>
  <Words>1232</Words>
  <Application>Microsoft Office PowerPoint</Application>
  <PresentationFormat>On-screen Show (4:3)</PresentationFormat>
  <Paragraphs>331</Paragraphs>
  <Slides>34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Title Slide</vt:lpstr>
      <vt:lpstr>Divider Slide 1</vt:lpstr>
      <vt:lpstr>Divider Slide 2</vt:lpstr>
      <vt:lpstr>Divider Slide 3</vt:lpstr>
      <vt:lpstr>Divider Slide 4</vt:lpstr>
      <vt:lpstr>1_Text Slides</vt:lpstr>
      <vt:lpstr>Photo Editor Photo</vt:lpstr>
      <vt:lpstr>Package</vt:lpstr>
      <vt:lpstr>Bitmap Image</vt:lpstr>
      <vt:lpstr>enterprise mobile applications</vt:lpstr>
      <vt:lpstr>corporate wish list</vt:lpstr>
      <vt:lpstr>the ecosystem</vt:lpstr>
      <vt:lpstr>market scenario</vt:lpstr>
      <vt:lpstr>market scenario</vt:lpstr>
      <vt:lpstr>what’s driving adoption?</vt:lpstr>
      <vt:lpstr>benefits to enterprises</vt:lpstr>
      <vt:lpstr>benefits to enterprises</vt:lpstr>
      <vt:lpstr>so we are all here to stay!</vt:lpstr>
      <vt:lpstr>common applications</vt:lpstr>
      <vt:lpstr>SaaS offerings from TSPs</vt:lpstr>
      <vt:lpstr>enterprise mobile apps from airtel</vt:lpstr>
      <vt:lpstr>press releases</vt:lpstr>
      <vt:lpstr>press releases</vt:lpstr>
      <vt:lpstr>3G transformation</vt:lpstr>
      <vt:lpstr>Slide 16</vt:lpstr>
      <vt:lpstr>Slide 17</vt:lpstr>
      <vt:lpstr>Slide 18</vt:lpstr>
      <vt:lpstr>Slide 19</vt:lpstr>
      <vt:lpstr>Improved Process</vt:lpstr>
      <vt:lpstr>Slide 21</vt:lpstr>
      <vt:lpstr>Track MATE</vt:lpstr>
      <vt:lpstr> Verify MATE [AVCV Automation]</vt:lpstr>
      <vt:lpstr> Sales MATE [KYC]</vt:lpstr>
      <vt:lpstr> Sales MATE [KYC]</vt:lpstr>
      <vt:lpstr> Sales MATE [DSR]</vt:lpstr>
      <vt:lpstr>Media MATE</vt:lpstr>
      <vt:lpstr>Use Any Mobile Handheld  </vt:lpstr>
      <vt:lpstr>Or Any BlackBerry</vt:lpstr>
      <vt:lpstr>Slide 30</vt:lpstr>
      <vt:lpstr>Customer Expectations</vt:lpstr>
      <vt:lpstr>Challenges</vt:lpstr>
      <vt:lpstr>Wireless Technologies - Evolution</vt:lpstr>
      <vt:lpstr>Potential Applications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airtel</dc:creator>
  <cp:lastModifiedBy> </cp:lastModifiedBy>
  <cp:revision>46</cp:revision>
  <dcterms:created xsi:type="dcterms:W3CDTF">2010-11-16T06:30:01Z</dcterms:created>
  <dcterms:modified xsi:type="dcterms:W3CDTF">2011-02-19T02:44:00Z</dcterms:modified>
</cp:coreProperties>
</file>